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 id="2147483648" r:id="rId5"/>
    <p:sldMasterId id="2147484006" r:id="rId6"/>
    <p:sldMasterId id="2147484026" r:id="rId7"/>
  </p:sldMasterIdLst>
  <p:notesMasterIdLst>
    <p:notesMasterId r:id="rId25"/>
  </p:notesMasterIdLst>
  <p:sldIdLst>
    <p:sldId id="2145706625" r:id="rId8"/>
    <p:sldId id="2145706620" r:id="rId9"/>
    <p:sldId id="2145706619" r:id="rId10"/>
    <p:sldId id="2145706621" r:id="rId11"/>
    <p:sldId id="2145706624" r:id="rId12"/>
    <p:sldId id="2145706626" r:id="rId13"/>
    <p:sldId id="2145706630" r:id="rId14"/>
    <p:sldId id="2145706631" r:id="rId15"/>
    <p:sldId id="2145706632" r:id="rId16"/>
    <p:sldId id="2145706633" r:id="rId17"/>
    <p:sldId id="2145706634" r:id="rId18"/>
    <p:sldId id="2145706635" r:id="rId19"/>
    <p:sldId id="2145706629" r:id="rId20"/>
    <p:sldId id="2145706636" r:id="rId21"/>
    <p:sldId id="2145706637" r:id="rId22"/>
    <p:sldId id="2145706628" r:id="rId23"/>
    <p:sldId id="21457066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5E5738-669E-47A4-90B2-BF09D8F0FB95}">
          <p14:sldIdLst>
            <p14:sldId id="2145706625"/>
            <p14:sldId id="2145706620"/>
            <p14:sldId id="2145706619"/>
            <p14:sldId id="2145706621"/>
            <p14:sldId id="2145706624"/>
            <p14:sldId id="2145706626"/>
            <p14:sldId id="2145706630"/>
            <p14:sldId id="2145706631"/>
            <p14:sldId id="2145706632"/>
            <p14:sldId id="2145706633"/>
            <p14:sldId id="2145706634"/>
            <p14:sldId id="2145706635"/>
            <p14:sldId id="2145706629"/>
            <p14:sldId id="2145706636"/>
            <p14:sldId id="2145706637"/>
            <p14:sldId id="2145706628"/>
            <p14:sldId id="21457066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F47BF-841E-D851-055A-68DAC965583C}" name="Saunders,Aleister" initials="S" userId="S::ajs56@drexel.edu::2e19f658-6b12-4a04-b1bb-1b1b7ae22657" providerId="AD"/>
  <p188:author id="{277FADDD-A1C9-F803-ECCB-18A87440CF71}" name="Kaido,Shintaro" initials="Ka" userId="S::sk3434@drexel.edu::bfd2b163-65d3-431e-a408-4b44814440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6F7AF-D7A0-E5F7-4D68-1B4F6417D979}" v="2" dt="2023-12-18T14:37:18.268"/>
    <p1510:client id="{93C3A5DF-DA4A-4FFE-AD8F-E353910EBF65}" v="7" dt="2023-12-18T03:52:25.443"/>
    <p1510:client id="{AFDD5480-C1F8-4152-AFC3-D05C9A28AC53}" v="9" dt="2023-12-19T12:25:21.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abis,Evelyn" userId="e1a14ce1-8cd9-4b1f-9093-a3cbfec3bde3" providerId="ADAL" clId="{AFDD5480-C1F8-4152-AFC3-D05C9A28AC53}"/>
    <pc:docChg chg="modSld sldOrd">
      <pc:chgData name="Balabis,Evelyn" userId="e1a14ce1-8cd9-4b1f-9093-a3cbfec3bde3" providerId="ADAL" clId="{AFDD5480-C1F8-4152-AFC3-D05C9A28AC53}" dt="2023-12-19T12:25:21.832" v="9" actId="20577"/>
      <pc:docMkLst>
        <pc:docMk/>
      </pc:docMkLst>
      <pc:sldChg chg="ord">
        <pc:chgData name="Balabis,Evelyn" userId="e1a14ce1-8cd9-4b1f-9093-a3cbfec3bde3" providerId="ADAL" clId="{AFDD5480-C1F8-4152-AFC3-D05C9A28AC53}" dt="2023-12-18T14:48:57.743" v="1"/>
        <pc:sldMkLst>
          <pc:docMk/>
          <pc:sldMk cId="3929345583" sldId="2145706620"/>
        </pc:sldMkLst>
      </pc:sldChg>
      <pc:sldChg chg="modSp">
        <pc:chgData name="Balabis,Evelyn" userId="e1a14ce1-8cd9-4b1f-9093-a3cbfec3bde3" providerId="ADAL" clId="{AFDD5480-C1F8-4152-AFC3-D05C9A28AC53}" dt="2023-12-19T12:25:21.832" v="9" actId="20577"/>
        <pc:sldMkLst>
          <pc:docMk/>
          <pc:sldMk cId="2639133546" sldId="2145706628"/>
        </pc:sldMkLst>
        <pc:graphicFrameChg chg="mod">
          <ac:chgData name="Balabis,Evelyn" userId="e1a14ce1-8cd9-4b1f-9093-a3cbfec3bde3" providerId="ADAL" clId="{AFDD5480-C1F8-4152-AFC3-D05C9A28AC53}" dt="2023-12-19T12:25:21.832" v="9" actId="20577"/>
          <ac:graphicFrameMkLst>
            <pc:docMk/>
            <pc:sldMk cId="2639133546" sldId="2145706628"/>
            <ac:graphicFrameMk id="3" creationId="{5972FB21-50EB-2605-F211-C43F71D1986F}"/>
          </ac:graphicFrameMkLst>
        </pc:graphicFrameChg>
      </pc:sldChg>
    </pc:docChg>
  </pc:docChgLst>
  <pc:docChgLst>
    <pc:chgData name="Balabis,Evelyn" userId="S::eb545@drexel.edu::e1a14ce1-8cd9-4b1f-9093-a3cbfec3bde3" providerId="AD" clId="Web-{21D6F7AF-D7A0-E5F7-4D68-1B4F6417D979}"/>
    <pc:docChg chg="sldOrd">
      <pc:chgData name="Balabis,Evelyn" userId="S::eb545@drexel.edu::e1a14ce1-8cd9-4b1f-9093-a3cbfec3bde3" providerId="AD" clId="Web-{21D6F7AF-D7A0-E5F7-4D68-1B4F6417D979}" dt="2023-12-18T14:37:18.268" v="1"/>
      <pc:docMkLst>
        <pc:docMk/>
      </pc:docMkLst>
      <pc:sldChg chg="ord">
        <pc:chgData name="Balabis,Evelyn" userId="S::eb545@drexel.edu::e1a14ce1-8cd9-4b1f-9093-a3cbfec3bde3" providerId="AD" clId="Web-{21D6F7AF-D7A0-E5F7-4D68-1B4F6417D979}" dt="2023-12-18T14:36:42.298" v="0"/>
        <pc:sldMkLst>
          <pc:docMk/>
          <pc:sldMk cId="3929345583" sldId="2145706620"/>
        </pc:sldMkLst>
      </pc:sldChg>
      <pc:sldChg chg="ord">
        <pc:chgData name="Balabis,Evelyn" userId="S::eb545@drexel.edu::e1a14ce1-8cd9-4b1f-9093-a3cbfec3bde3" providerId="AD" clId="Web-{21D6F7AF-D7A0-E5F7-4D68-1B4F6417D979}" dt="2023-12-18T14:37:18.268" v="1"/>
        <pc:sldMkLst>
          <pc:docMk/>
          <pc:sldMk cId="1269018663" sldId="2145706637"/>
        </pc:sldMkLst>
      </pc:sldChg>
    </pc:docChg>
  </pc:docChgLst>
  <pc:docChgLst>
    <pc:chgData name="Saxton,Sarah" userId="8f77c6e2-1399-4b6c-8c68-eeb8e018ca8a" providerId="ADAL" clId="{93C3A5DF-DA4A-4FFE-AD8F-E353910EBF65}"/>
    <pc:docChg chg="undo custSel addSld delSld modSld sldOrd modSection">
      <pc:chgData name="Saxton,Sarah" userId="8f77c6e2-1399-4b6c-8c68-eeb8e018ca8a" providerId="ADAL" clId="{93C3A5DF-DA4A-4FFE-AD8F-E353910EBF65}" dt="2023-12-18T03:52:25.443" v="5304" actId="2711"/>
      <pc:docMkLst>
        <pc:docMk/>
      </pc:docMkLst>
      <pc:sldChg chg="del">
        <pc:chgData name="Saxton,Sarah" userId="8f77c6e2-1399-4b6c-8c68-eeb8e018ca8a" providerId="ADAL" clId="{93C3A5DF-DA4A-4FFE-AD8F-E353910EBF65}" dt="2023-12-18T03:40:52.362" v="3518" actId="47"/>
        <pc:sldMkLst>
          <pc:docMk/>
          <pc:sldMk cId="402339962" sldId="2145706623"/>
        </pc:sldMkLst>
      </pc:sldChg>
      <pc:sldChg chg="delSp mod">
        <pc:chgData name="Saxton,Sarah" userId="8f77c6e2-1399-4b6c-8c68-eeb8e018ca8a" providerId="ADAL" clId="{93C3A5DF-DA4A-4FFE-AD8F-E353910EBF65}" dt="2023-12-18T03:29:31.950" v="2155" actId="478"/>
        <pc:sldMkLst>
          <pc:docMk/>
          <pc:sldMk cId="1896535697" sldId="2145706626"/>
        </pc:sldMkLst>
        <pc:spChg chg="del">
          <ac:chgData name="Saxton,Sarah" userId="8f77c6e2-1399-4b6c-8c68-eeb8e018ca8a" providerId="ADAL" clId="{93C3A5DF-DA4A-4FFE-AD8F-E353910EBF65}" dt="2023-12-18T03:29:31.950" v="2155" actId="478"/>
          <ac:spMkLst>
            <pc:docMk/>
            <pc:sldMk cId="1896535697" sldId="2145706626"/>
            <ac:spMk id="6" creationId="{D008FB09-D85D-3B01-766E-8BCD7F647F95}"/>
          </ac:spMkLst>
        </pc:spChg>
      </pc:sldChg>
      <pc:sldChg chg="modSp">
        <pc:chgData name="Saxton,Sarah" userId="8f77c6e2-1399-4b6c-8c68-eeb8e018ca8a" providerId="ADAL" clId="{93C3A5DF-DA4A-4FFE-AD8F-E353910EBF65}" dt="2023-12-18T03:52:25.443" v="5304" actId="2711"/>
        <pc:sldMkLst>
          <pc:docMk/>
          <pc:sldMk cId="2639133546" sldId="2145706628"/>
        </pc:sldMkLst>
        <pc:graphicFrameChg chg="mod">
          <ac:chgData name="Saxton,Sarah" userId="8f77c6e2-1399-4b6c-8c68-eeb8e018ca8a" providerId="ADAL" clId="{93C3A5DF-DA4A-4FFE-AD8F-E353910EBF65}" dt="2023-12-18T03:52:25.443" v="5304" actId="2711"/>
          <ac:graphicFrameMkLst>
            <pc:docMk/>
            <pc:sldMk cId="2639133546" sldId="2145706628"/>
            <ac:graphicFrameMk id="3" creationId="{5972FB21-50EB-2605-F211-C43F71D1986F}"/>
          </ac:graphicFrameMkLst>
        </pc:graphicFrameChg>
      </pc:sldChg>
      <pc:sldChg chg="addSp delSp modSp add del mod ord">
        <pc:chgData name="Saxton,Sarah" userId="8f77c6e2-1399-4b6c-8c68-eeb8e018ca8a" providerId="ADAL" clId="{93C3A5DF-DA4A-4FFE-AD8F-E353910EBF65}" dt="2023-12-18T03:41:48.596" v="3662" actId="5793"/>
        <pc:sldMkLst>
          <pc:docMk/>
          <pc:sldMk cId="3629690471" sldId="2145706629"/>
        </pc:sldMkLst>
        <pc:spChg chg="mod">
          <ac:chgData name="Saxton,Sarah" userId="8f77c6e2-1399-4b6c-8c68-eeb8e018ca8a" providerId="ADAL" clId="{93C3A5DF-DA4A-4FFE-AD8F-E353910EBF65}" dt="2023-12-18T03:39:42.755" v="3314" actId="20577"/>
          <ac:spMkLst>
            <pc:docMk/>
            <pc:sldMk cId="3629690471" sldId="2145706629"/>
            <ac:spMk id="2" creationId="{AA2714E5-5C5D-3ABC-033C-61946A4EB203}"/>
          </ac:spMkLst>
        </pc:spChg>
        <pc:spChg chg="del">
          <ac:chgData name="Saxton,Sarah" userId="8f77c6e2-1399-4b6c-8c68-eeb8e018ca8a" providerId="ADAL" clId="{93C3A5DF-DA4A-4FFE-AD8F-E353910EBF65}" dt="2023-12-18T01:28:05.805" v="218" actId="478"/>
          <ac:spMkLst>
            <pc:docMk/>
            <pc:sldMk cId="3629690471" sldId="2145706629"/>
            <ac:spMk id="6" creationId="{D008FB09-D85D-3B01-766E-8BCD7F647F95}"/>
          </ac:spMkLst>
        </pc:spChg>
        <pc:spChg chg="add del mod">
          <ac:chgData name="Saxton,Sarah" userId="8f77c6e2-1399-4b6c-8c68-eeb8e018ca8a" providerId="ADAL" clId="{93C3A5DF-DA4A-4FFE-AD8F-E353910EBF65}" dt="2023-12-18T01:27:26.685" v="194"/>
          <ac:spMkLst>
            <pc:docMk/>
            <pc:sldMk cId="3629690471" sldId="2145706629"/>
            <ac:spMk id="7" creationId="{E7DC867D-348F-B07C-7C1F-7C14AE840324}"/>
          </ac:spMkLst>
        </pc:spChg>
        <pc:spChg chg="add mod">
          <ac:chgData name="Saxton,Sarah" userId="8f77c6e2-1399-4b6c-8c68-eeb8e018ca8a" providerId="ADAL" clId="{93C3A5DF-DA4A-4FFE-AD8F-E353910EBF65}" dt="2023-12-18T03:41:48.596" v="3662" actId="5793"/>
          <ac:spMkLst>
            <pc:docMk/>
            <pc:sldMk cId="3629690471" sldId="2145706629"/>
            <ac:spMk id="8" creationId="{0D7D8467-4093-4A2C-231A-F8AB5D8BAE23}"/>
          </ac:spMkLst>
        </pc:spChg>
        <pc:graphicFrameChg chg="del">
          <ac:chgData name="Saxton,Sarah" userId="8f77c6e2-1399-4b6c-8c68-eeb8e018ca8a" providerId="ADAL" clId="{93C3A5DF-DA4A-4FFE-AD8F-E353910EBF65}" dt="2023-12-17T18:03:12.596" v="42" actId="478"/>
          <ac:graphicFrameMkLst>
            <pc:docMk/>
            <pc:sldMk cId="3629690471" sldId="2145706629"/>
            <ac:graphicFrameMk id="3" creationId="{04966379-55D5-F34A-A8FB-E593D75BB001}"/>
          </ac:graphicFrameMkLst>
        </pc:graphicFrameChg>
        <pc:picChg chg="add del mod">
          <ac:chgData name="Saxton,Sarah" userId="8f77c6e2-1399-4b6c-8c68-eeb8e018ca8a" providerId="ADAL" clId="{93C3A5DF-DA4A-4FFE-AD8F-E353910EBF65}" dt="2023-12-18T01:35:19.684" v="895" actId="478"/>
          <ac:picMkLst>
            <pc:docMk/>
            <pc:sldMk cId="3629690471" sldId="2145706629"/>
            <ac:picMk id="10" creationId="{F3A6E9DC-70CC-C757-A08D-11C249086019}"/>
          </ac:picMkLst>
        </pc:picChg>
      </pc:sldChg>
      <pc:sldChg chg="addSp delSp modSp add mod ord">
        <pc:chgData name="Saxton,Sarah" userId="8f77c6e2-1399-4b6c-8c68-eeb8e018ca8a" providerId="ADAL" clId="{93C3A5DF-DA4A-4FFE-AD8F-E353910EBF65}" dt="2023-12-18T03:20:14.821" v="1129" actId="13822"/>
        <pc:sldMkLst>
          <pc:docMk/>
          <pc:sldMk cId="4074995394" sldId="2145706630"/>
        </pc:sldMkLst>
        <pc:spChg chg="mod">
          <ac:chgData name="Saxton,Sarah" userId="8f77c6e2-1399-4b6c-8c68-eeb8e018ca8a" providerId="ADAL" clId="{93C3A5DF-DA4A-4FFE-AD8F-E353910EBF65}" dt="2023-12-18T03:15:34.789" v="951" actId="20577"/>
          <ac:spMkLst>
            <pc:docMk/>
            <pc:sldMk cId="4074995394" sldId="2145706630"/>
            <ac:spMk id="2" creationId="{AA2714E5-5C5D-3ABC-033C-61946A4EB203}"/>
          </ac:spMkLst>
        </pc:spChg>
        <pc:spChg chg="mod">
          <ac:chgData name="Saxton,Sarah" userId="8f77c6e2-1399-4b6c-8c68-eeb8e018ca8a" providerId="ADAL" clId="{93C3A5DF-DA4A-4FFE-AD8F-E353910EBF65}" dt="2023-12-18T03:18:58.618" v="1117" actId="1076"/>
          <ac:spMkLst>
            <pc:docMk/>
            <pc:sldMk cId="4074995394" sldId="2145706630"/>
            <ac:spMk id="6" creationId="{D008FB09-D85D-3B01-766E-8BCD7F647F95}"/>
          </ac:spMkLst>
        </pc:spChg>
        <pc:spChg chg="add mod">
          <ac:chgData name="Saxton,Sarah" userId="8f77c6e2-1399-4b6c-8c68-eeb8e018ca8a" providerId="ADAL" clId="{93C3A5DF-DA4A-4FFE-AD8F-E353910EBF65}" dt="2023-12-18T03:19:50.348" v="1124" actId="1076"/>
          <ac:spMkLst>
            <pc:docMk/>
            <pc:sldMk cId="4074995394" sldId="2145706630"/>
            <ac:spMk id="9" creationId="{D46BB21D-C362-D3A1-43D2-37FAFFCF8FC0}"/>
          </ac:spMkLst>
        </pc:spChg>
        <pc:spChg chg="add mod">
          <ac:chgData name="Saxton,Sarah" userId="8f77c6e2-1399-4b6c-8c68-eeb8e018ca8a" providerId="ADAL" clId="{93C3A5DF-DA4A-4FFE-AD8F-E353910EBF65}" dt="2023-12-18T03:19:53.982" v="1125" actId="1076"/>
          <ac:spMkLst>
            <pc:docMk/>
            <pc:sldMk cId="4074995394" sldId="2145706630"/>
            <ac:spMk id="10" creationId="{1D568682-3397-6158-D416-C94534D23C57}"/>
          </ac:spMkLst>
        </pc:spChg>
        <pc:spChg chg="add mod">
          <ac:chgData name="Saxton,Sarah" userId="8f77c6e2-1399-4b6c-8c68-eeb8e018ca8a" providerId="ADAL" clId="{93C3A5DF-DA4A-4FFE-AD8F-E353910EBF65}" dt="2023-12-18T03:20:14.821" v="1129" actId="13822"/>
          <ac:spMkLst>
            <pc:docMk/>
            <pc:sldMk cId="4074995394" sldId="2145706630"/>
            <ac:spMk id="11" creationId="{3BF30B42-901C-985F-846F-0A0A34FFE184}"/>
          </ac:spMkLst>
        </pc:spChg>
        <pc:picChg chg="add del mod modCrop">
          <ac:chgData name="Saxton,Sarah" userId="8f77c6e2-1399-4b6c-8c68-eeb8e018ca8a" providerId="ADAL" clId="{93C3A5DF-DA4A-4FFE-AD8F-E353910EBF65}" dt="2023-12-18T03:18:25.014" v="1109" actId="478"/>
          <ac:picMkLst>
            <pc:docMk/>
            <pc:sldMk cId="4074995394" sldId="2145706630"/>
            <ac:picMk id="3" creationId="{74049352-8829-01D3-734C-7BD3946E7608}"/>
          </ac:picMkLst>
        </pc:picChg>
        <pc:picChg chg="add mod">
          <ac:chgData name="Saxton,Sarah" userId="8f77c6e2-1399-4b6c-8c68-eeb8e018ca8a" providerId="ADAL" clId="{93C3A5DF-DA4A-4FFE-AD8F-E353910EBF65}" dt="2023-12-18T03:18:31.542" v="1112" actId="1076"/>
          <ac:picMkLst>
            <pc:docMk/>
            <pc:sldMk cId="4074995394" sldId="2145706630"/>
            <ac:picMk id="8" creationId="{E402A545-DEB1-1BE8-14DF-C991049F5A76}"/>
          </ac:picMkLst>
        </pc:picChg>
      </pc:sldChg>
      <pc:sldChg chg="addSp delSp modSp add mod">
        <pc:chgData name="Saxton,Sarah" userId="8f77c6e2-1399-4b6c-8c68-eeb8e018ca8a" providerId="ADAL" clId="{93C3A5DF-DA4A-4FFE-AD8F-E353910EBF65}" dt="2023-12-18T03:23:12.515" v="1366" actId="20577"/>
        <pc:sldMkLst>
          <pc:docMk/>
          <pc:sldMk cId="2949741810" sldId="2145706631"/>
        </pc:sldMkLst>
        <pc:spChg chg="mod">
          <ac:chgData name="Saxton,Sarah" userId="8f77c6e2-1399-4b6c-8c68-eeb8e018ca8a" providerId="ADAL" clId="{93C3A5DF-DA4A-4FFE-AD8F-E353910EBF65}" dt="2023-12-18T03:23:12.515" v="1366" actId="20577"/>
          <ac:spMkLst>
            <pc:docMk/>
            <pc:sldMk cId="2949741810" sldId="2145706631"/>
            <ac:spMk id="6" creationId="{D008FB09-D85D-3B01-766E-8BCD7F647F95}"/>
          </ac:spMkLst>
        </pc:spChg>
        <pc:spChg chg="del">
          <ac:chgData name="Saxton,Sarah" userId="8f77c6e2-1399-4b6c-8c68-eeb8e018ca8a" providerId="ADAL" clId="{93C3A5DF-DA4A-4FFE-AD8F-E353910EBF65}" dt="2023-12-18T03:21:55.890" v="1144" actId="478"/>
          <ac:spMkLst>
            <pc:docMk/>
            <pc:sldMk cId="2949741810" sldId="2145706631"/>
            <ac:spMk id="9" creationId="{D46BB21D-C362-D3A1-43D2-37FAFFCF8FC0}"/>
          </ac:spMkLst>
        </pc:spChg>
        <pc:spChg chg="mod ord">
          <ac:chgData name="Saxton,Sarah" userId="8f77c6e2-1399-4b6c-8c68-eeb8e018ca8a" providerId="ADAL" clId="{93C3A5DF-DA4A-4FFE-AD8F-E353910EBF65}" dt="2023-12-18T03:21:49.967" v="1142" actId="1076"/>
          <ac:spMkLst>
            <pc:docMk/>
            <pc:sldMk cId="2949741810" sldId="2145706631"/>
            <ac:spMk id="10" creationId="{1D568682-3397-6158-D416-C94534D23C57}"/>
          </ac:spMkLst>
        </pc:spChg>
        <pc:spChg chg="mod">
          <ac:chgData name="Saxton,Sarah" userId="8f77c6e2-1399-4b6c-8c68-eeb8e018ca8a" providerId="ADAL" clId="{93C3A5DF-DA4A-4FFE-AD8F-E353910EBF65}" dt="2023-12-18T03:21:53.814" v="1143" actId="1076"/>
          <ac:spMkLst>
            <pc:docMk/>
            <pc:sldMk cId="2949741810" sldId="2145706631"/>
            <ac:spMk id="11" creationId="{3BF30B42-901C-985F-846F-0A0A34FFE184}"/>
          </ac:spMkLst>
        </pc:spChg>
        <pc:picChg chg="add mod">
          <ac:chgData name="Saxton,Sarah" userId="8f77c6e2-1399-4b6c-8c68-eeb8e018ca8a" providerId="ADAL" clId="{93C3A5DF-DA4A-4FFE-AD8F-E353910EBF65}" dt="2023-12-18T03:21:44.169" v="1141" actId="1076"/>
          <ac:picMkLst>
            <pc:docMk/>
            <pc:sldMk cId="2949741810" sldId="2145706631"/>
            <ac:picMk id="7" creationId="{24D3291B-7B27-7F3F-9B57-F14E4CB2E3CC}"/>
          </ac:picMkLst>
        </pc:picChg>
        <pc:picChg chg="del">
          <ac:chgData name="Saxton,Sarah" userId="8f77c6e2-1399-4b6c-8c68-eeb8e018ca8a" providerId="ADAL" clId="{93C3A5DF-DA4A-4FFE-AD8F-E353910EBF65}" dt="2023-12-18T03:21:23.596" v="1134" actId="478"/>
          <ac:picMkLst>
            <pc:docMk/>
            <pc:sldMk cId="2949741810" sldId="2145706631"/>
            <ac:picMk id="8" creationId="{E402A545-DEB1-1BE8-14DF-C991049F5A76}"/>
          </ac:picMkLst>
        </pc:picChg>
      </pc:sldChg>
      <pc:sldChg chg="delSp modSp add mod">
        <pc:chgData name="Saxton,Sarah" userId="8f77c6e2-1399-4b6c-8c68-eeb8e018ca8a" providerId="ADAL" clId="{93C3A5DF-DA4A-4FFE-AD8F-E353910EBF65}" dt="2023-12-18T03:29:09.135" v="2154" actId="5793"/>
        <pc:sldMkLst>
          <pc:docMk/>
          <pc:sldMk cId="332016485" sldId="2145706632"/>
        </pc:sldMkLst>
        <pc:spChg chg="mod">
          <ac:chgData name="Saxton,Sarah" userId="8f77c6e2-1399-4b6c-8c68-eeb8e018ca8a" providerId="ADAL" clId="{93C3A5DF-DA4A-4FFE-AD8F-E353910EBF65}" dt="2023-12-18T03:23:42.200" v="1378" actId="20577"/>
          <ac:spMkLst>
            <pc:docMk/>
            <pc:sldMk cId="332016485" sldId="2145706632"/>
            <ac:spMk id="2" creationId="{AA2714E5-5C5D-3ABC-033C-61946A4EB203}"/>
          </ac:spMkLst>
        </pc:spChg>
        <pc:spChg chg="mod">
          <ac:chgData name="Saxton,Sarah" userId="8f77c6e2-1399-4b6c-8c68-eeb8e018ca8a" providerId="ADAL" clId="{93C3A5DF-DA4A-4FFE-AD8F-E353910EBF65}" dt="2023-12-18T03:29:09.135" v="2154" actId="5793"/>
          <ac:spMkLst>
            <pc:docMk/>
            <pc:sldMk cId="332016485" sldId="2145706632"/>
            <ac:spMk id="6" creationId="{D008FB09-D85D-3B01-766E-8BCD7F647F95}"/>
          </ac:spMkLst>
        </pc:spChg>
        <pc:spChg chg="del">
          <ac:chgData name="Saxton,Sarah" userId="8f77c6e2-1399-4b6c-8c68-eeb8e018ca8a" providerId="ADAL" clId="{93C3A5DF-DA4A-4FFE-AD8F-E353910EBF65}" dt="2023-12-18T03:23:44.892" v="1379" actId="478"/>
          <ac:spMkLst>
            <pc:docMk/>
            <pc:sldMk cId="332016485" sldId="2145706632"/>
            <ac:spMk id="10" creationId="{1D568682-3397-6158-D416-C94534D23C57}"/>
          </ac:spMkLst>
        </pc:spChg>
        <pc:spChg chg="del">
          <ac:chgData name="Saxton,Sarah" userId="8f77c6e2-1399-4b6c-8c68-eeb8e018ca8a" providerId="ADAL" clId="{93C3A5DF-DA4A-4FFE-AD8F-E353910EBF65}" dt="2023-12-18T03:23:50.252" v="1381" actId="478"/>
          <ac:spMkLst>
            <pc:docMk/>
            <pc:sldMk cId="332016485" sldId="2145706632"/>
            <ac:spMk id="11" creationId="{3BF30B42-901C-985F-846F-0A0A34FFE184}"/>
          </ac:spMkLst>
        </pc:spChg>
        <pc:picChg chg="del">
          <ac:chgData name="Saxton,Sarah" userId="8f77c6e2-1399-4b6c-8c68-eeb8e018ca8a" providerId="ADAL" clId="{93C3A5DF-DA4A-4FFE-AD8F-E353910EBF65}" dt="2023-12-18T03:23:47.845" v="1380" actId="478"/>
          <ac:picMkLst>
            <pc:docMk/>
            <pc:sldMk cId="332016485" sldId="2145706632"/>
            <ac:picMk id="7" creationId="{24D3291B-7B27-7F3F-9B57-F14E4CB2E3CC}"/>
          </ac:picMkLst>
        </pc:picChg>
      </pc:sldChg>
      <pc:sldChg chg="modSp add mod">
        <pc:chgData name="Saxton,Sarah" userId="8f77c6e2-1399-4b6c-8c68-eeb8e018ca8a" providerId="ADAL" clId="{93C3A5DF-DA4A-4FFE-AD8F-E353910EBF65}" dt="2023-12-18T03:39:00.332" v="3299" actId="20577"/>
        <pc:sldMkLst>
          <pc:docMk/>
          <pc:sldMk cId="4002290508" sldId="2145706633"/>
        </pc:sldMkLst>
        <pc:spChg chg="mod">
          <ac:chgData name="Saxton,Sarah" userId="8f77c6e2-1399-4b6c-8c68-eeb8e018ca8a" providerId="ADAL" clId="{93C3A5DF-DA4A-4FFE-AD8F-E353910EBF65}" dt="2023-12-18T03:30:09.141" v="2180" actId="20577"/>
          <ac:spMkLst>
            <pc:docMk/>
            <pc:sldMk cId="4002290508" sldId="2145706633"/>
            <ac:spMk id="2" creationId="{AA2714E5-5C5D-3ABC-033C-61946A4EB203}"/>
          </ac:spMkLst>
        </pc:spChg>
        <pc:spChg chg="mod">
          <ac:chgData name="Saxton,Sarah" userId="8f77c6e2-1399-4b6c-8c68-eeb8e018ca8a" providerId="ADAL" clId="{93C3A5DF-DA4A-4FFE-AD8F-E353910EBF65}" dt="2023-12-18T03:39:00.332" v="3299" actId="20577"/>
          <ac:spMkLst>
            <pc:docMk/>
            <pc:sldMk cId="4002290508" sldId="2145706633"/>
            <ac:spMk id="6" creationId="{D008FB09-D85D-3B01-766E-8BCD7F647F95}"/>
          </ac:spMkLst>
        </pc:spChg>
      </pc:sldChg>
      <pc:sldChg chg="modSp add mod">
        <pc:chgData name="Saxton,Sarah" userId="8f77c6e2-1399-4b6c-8c68-eeb8e018ca8a" providerId="ADAL" clId="{93C3A5DF-DA4A-4FFE-AD8F-E353910EBF65}" dt="2023-12-18T03:38:32.813" v="3293" actId="14100"/>
        <pc:sldMkLst>
          <pc:docMk/>
          <pc:sldMk cId="829274299" sldId="2145706634"/>
        </pc:sldMkLst>
        <pc:spChg chg="mod">
          <ac:chgData name="Saxton,Sarah" userId="8f77c6e2-1399-4b6c-8c68-eeb8e018ca8a" providerId="ADAL" clId="{93C3A5DF-DA4A-4FFE-AD8F-E353910EBF65}" dt="2023-12-18T03:32:31.540" v="2526" actId="20577"/>
          <ac:spMkLst>
            <pc:docMk/>
            <pc:sldMk cId="829274299" sldId="2145706634"/>
            <ac:spMk id="2" creationId="{AA2714E5-5C5D-3ABC-033C-61946A4EB203}"/>
          </ac:spMkLst>
        </pc:spChg>
        <pc:spChg chg="mod">
          <ac:chgData name="Saxton,Sarah" userId="8f77c6e2-1399-4b6c-8c68-eeb8e018ca8a" providerId="ADAL" clId="{93C3A5DF-DA4A-4FFE-AD8F-E353910EBF65}" dt="2023-12-18T03:38:32.813" v="3293" actId="14100"/>
          <ac:spMkLst>
            <pc:docMk/>
            <pc:sldMk cId="829274299" sldId="2145706634"/>
            <ac:spMk id="6" creationId="{D008FB09-D85D-3B01-766E-8BCD7F647F95}"/>
          </ac:spMkLst>
        </pc:spChg>
      </pc:sldChg>
      <pc:sldChg chg="modSp add mod">
        <pc:chgData name="Saxton,Sarah" userId="8f77c6e2-1399-4b6c-8c68-eeb8e018ca8a" providerId="ADAL" clId="{93C3A5DF-DA4A-4FFE-AD8F-E353910EBF65}" dt="2023-12-18T03:39:28.672" v="3302" actId="1076"/>
        <pc:sldMkLst>
          <pc:docMk/>
          <pc:sldMk cId="1294290185" sldId="2145706635"/>
        </pc:sldMkLst>
        <pc:spChg chg="mod">
          <ac:chgData name="Saxton,Sarah" userId="8f77c6e2-1399-4b6c-8c68-eeb8e018ca8a" providerId="ADAL" clId="{93C3A5DF-DA4A-4FFE-AD8F-E353910EBF65}" dt="2023-12-18T03:39:28.672" v="3302" actId="1076"/>
          <ac:spMkLst>
            <pc:docMk/>
            <pc:sldMk cId="1294290185" sldId="2145706635"/>
            <ac:spMk id="8" creationId="{0D7D8467-4093-4A2C-231A-F8AB5D8BAE23}"/>
          </ac:spMkLst>
        </pc:spChg>
      </pc:sldChg>
      <pc:sldChg chg="modSp add mod">
        <pc:chgData name="Saxton,Sarah" userId="8f77c6e2-1399-4b6c-8c68-eeb8e018ca8a" providerId="ADAL" clId="{93C3A5DF-DA4A-4FFE-AD8F-E353910EBF65}" dt="2023-12-18T03:51:37.914" v="5302" actId="20577"/>
        <pc:sldMkLst>
          <pc:docMk/>
          <pc:sldMk cId="919822419" sldId="2145706636"/>
        </pc:sldMkLst>
        <pc:spChg chg="mod">
          <ac:chgData name="Saxton,Sarah" userId="8f77c6e2-1399-4b6c-8c68-eeb8e018ca8a" providerId="ADAL" clId="{93C3A5DF-DA4A-4FFE-AD8F-E353910EBF65}" dt="2023-12-18T03:42:12.802" v="3667" actId="20577"/>
          <ac:spMkLst>
            <pc:docMk/>
            <pc:sldMk cId="919822419" sldId="2145706636"/>
            <ac:spMk id="2" creationId="{AA2714E5-5C5D-3ABC-033C-61946A4EB203}"/>
          </ac:spMkLst>
        </pc:spChg>
        <pc:spChg chg="mod">
          <ac:chgData name="Saxton,Sarah" userId="8f77c6e2-1399-4b6c-8c68-eeb8e018ca8a" providerId="ADAL" clId="{93C3A5DF-DA4A-4FFE-AD8F-E353910EBF65}" dt="2023-12-18T03:51:37.914" v="5302" actId="20577"/>
          <ac:spMkLst>
            <pc:docMk/>
            <pc:sldMk cId="919822419" sldId="2145706636"/>
            <ac:spMk id="8" creationId="{0D7D8467-4093-4A2C-231A-F8AB5D8BAE23}"/>
          </ac:spMkLst>
        </pc:spChg>
      </pc:sldChg>
      <pc:sldChg chg="add">
        <pc:chgData name="Saxton,Sarah" userId="8f77c6e2-1399-4b6c-8c68-eeb8e018ca8a" providerId="ADAL" clId="{93C3A5DF-DA4A-4FFE-AD8F-E353910EBF65}" dt="2023-12-18T03:48:12.830" v="4608" actId="2890"/>
        <pc:sldMkLst>
          <pc:docMk/>
          <pc:sldMk cId="1269018663" sldId="2145706637"/>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mailto:eb545@drexel.edu" TargetMode="External"/><Relationship Id="rId2" Type="http://schemas.openxmlformats.org/officeDocument/2006/relationships/hyperlink" Target="mailto:fundnumber@drexel.edu" TargetMode="External"/><Relationship Id="rId1" Type="http://schemas.openxmlformats.org/officeDocument/2006/relationships/hyperlink" Target="mailto:DUResearch@drexel.edu" TargetMode="External"/><Relationship Id="rId4" Type="http://schemas.openxmlformats.org/officeDocument/2006/relationships/hyperlink" Target="mailto:%20sms559@drexel.edu"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fundnumber@drexel.edu" TargetMode="External"/><Relationship Id="rId2" Type="http://schemas.openxmlformats.org/officeDocument/2006/relationships/hyperlink" Target="mailto:%20sms559@drexel.edu" TargetMode="External"/><Relationship Id="rId1" Type="http://schemas.openxmlformats.org/officeDocument/2006/relationships/hyperlink" Target="mailto:DUResearch@drexel.edu" TargetMode="External"/><Relationship Id="rId4" Type="http://schemas.openxmlformats.org/officeDocument/2006/relationships/hyperlink" Target="mailto:eb545@drexel.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E5A24-57BD-40C8-8D07-40A3B6A79BD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84EA706-6675-41A7-9384-6368F23C9000}">
      <dgm:prSet phldrT="[Text]" phldr="0"/>
      <dgm:spPr/>
      <dgm:t>
        <a:bodyPr/>
        <a:lstStyle/>
        <a:p>
          <a:r>
            <a:rPr lang="en-US">
              <a:latin typeface="Calibri Light" panose="020F0302020204030204"/>
            </a:rPr>
            <a:t>Award</a:t>
          </a:r>
          <a:endParaRPr lang="en-US"/>
        </a:p>
      </dgm:t>
    </dgm:pt>
    <dgm:pt modelId="{511D3B5C-6E5B-4E8E-BA6B-F7AEB264AE9B}" type="parTrans" cxnId="{9FD2CF7B-F9CB-49EA-8C5C-56DE22914393}">
      <dgm:prSet/>
      <dgm:spPr/>
      <dgm:t>
        <a:bodyPr/>
        <a:lstStyle/>
        <a:p>
          <a:endParaRPr lang="en-US"/>
        </a:p>
      </dgm:t>
    </dgm:pt>
    <dgm:pt modelId="{2BD64507-C977-4D95-8B64-551DA83866EE}" type="sibTrans" cxnId="{9FD2CF7B-F9CB-49EA-8C5C-56DE22914393}">
      <dgm:prSet/>
      <dgm:spPr/>
      <dgm:t>
        <a:bodyPr/>
        <a:lstStyle/>
        <a:p>
          <a:endParaRPr lang="en-US"/>
        </a:p>
      </dgm:t>
    </dgm:pt>
    <dgm:pt modelId="{8107B23E-04F5-4B9C-BCFB-20497923E386}">
      <dgm:prSet phldrT="[Text]" phldr="0"/>
      <dgm:spPr/>
      <dgm:t>
        <a:bodyPr/>
        <a:lstStyle/>
        <a:p>
          <a:pPr rtl="0"/>
          <a:r>
            <a:rPr lang="en-US">
              <a:latin typeface="Calibri Light" panose="020F0302020204030204"/>
            </a:rPr>
            <a:t> </a:t>
          </a:r>
          <a:r>
            <a:rPr lang="en-US" b="1">
              <a:latin typeface="Calibri Light" panose="020F0302020204030204"/>
            </a:rPr>
            <a:t>Fund Number Created for PI</a:t>
          </a:r>
        </a:p>
      </dgm:t>
    </dgm:pt>
    <dgm:pt modelId="{1B5036B7-B7BE-4C61-BBDE-0DB8DF0E3D72}" type="parTrans" cxnId="{50D6390A-EDE2-4EC0-B14A-F4F10498A073}">
      <dgm:prSet/>
      <dgm:spPr/>
      <dgm:t>
        <a:bodyPr/>
        <a:lstStyle/>
        <a:p>
          <a:endParaRPr lang="en-US"/>
        </a:p>
      </dgm:t>
    </dgm:pt>
    <dgm:pt modelId="{EFF45389-EECA-4FC7-BB39-67509580745F}" type="sibTrans" cxnId="{50D6390A-EDE2-4EC0-B14A-F4F10498A073}">
      <dgm:prSet/>
      <dgm:spPr/>
      <dgm:t>
        <a:bodyPr/>
        <a:lstStyle/>
        <a:p>
          <a:endParaRPr lang="en-US"/>
        </a:p>
      </dgm:t>
    </dgm:pt>
    <dgm:pt modelId="{3FE30E5D-3C0C-4769-8297-54B0433DA40F}">
      <dgm:prSet phldr="0"/>
      <dgm:spPr/>
      <dgm:t>
        <a:bodyPr/>
        <a:lstStyle/>
        <a:p>
          <a:pPr rtl="0"/>
          <a:r>
            <a:rPr lang="en-US" b="1">
              <a:latin typeface="Calibri Light" panose="020F0302020204030204"/>
            </a:rPr>
            <a:t> </a:t>
          </a:r>
          <a:r>
            <a:rPr lang="en-US">
              <a:latin typeface="Calibri Light" panose="020F0302020204030204"/>
            </a:rPr>
            <a:t>Co-PI/Co-I related $ embedded within</a:t>
          </a:r>
          <a:endParaRPr lang="en-US"/>
        </a:p>
      </dgm:t>
    </dgm:pt>
    <dgm:pt modelId="{887F0CB8-98E8-41C8-926D-93D7F7CE9E35}" type="parTrans" cxnId="{496B3CF4-1441-E445-AA7A-2F910487BCE0}">
      <dgm:prSet/>
      <dgm:spPr/>
    </dgm:pt>
    <dgm:pt modelId="{44FDC1DA-4CB2-4F19-A2C9-9D8C8E0A8207}" type="sibTrans" cxnId="{496B3CF4-1441-E445-AA7A-2F910487BCE0}">
      <dgm:prSet/>
      <dgm:spPr/>
    </dgm:pt>
    <dgm:pt modelId="{9AFE6FB7-1BB8-4DF0-A2A5-27185B30E06E}" type="pres">
      <dgm:prSet presAssocID="{615E5A24-57BD-40C8-8D07-40A3B6A79BD9}" presName="diagram" presStyleCnt="0">
        <dgm:presLayoutVars>
          <dgm:chPref val="1"/>
          <dgm:dir/>
          <dgm:animOne val="branch"/>
          <dgm:animLvl val="lvl"/>
          <dgm:resizeHandles/>
        </dgm:presLayoutVars>
      </dgm:prSet>
      <dgm:spPr/>
    </dgm:pt>
    <dgm:pt modelId="{8C9DBA3A-9EFD-4ED8-B457-0A97DB9AB9B7}" type="pres">
      <dgm:prSet presAssocID="{484EA706-6675-41A7-9384-6368F23C9000}" presName="root" presStyleCnt="0"/>
      <dgm:spPr/>
    </dgm:pt>
    <dgm:pt modelId="{8EEFDCDE-9DED-4A99-ADF3-0D406294D4F2}" type="pres">
      <dgm:prSet presAssocID="{484EA706-6675-41A7-9384-6368F23C9000}" presName="rootComposite" presStyleCnt="0"/>
      <dgm:spPr/>
    </dgm:pt>
    <dgm:pt modelId="{059E4EB2-354F-4416-B2F1-D53410111C91}" type="pres">
      <dgm:prSet presAssocID="{484EA706-6675-41A7-9384-6368F23C9000}" presName="rootText" presStyleLbl="node1" presStyleIdx="0" presStyleCnt="1"/>
      <dgm:spPr/>
    </dgm:pt>
    <dgm:pt modelId="{8AF3EFDE-0858-44DE-9480-DDF1513BD037}" type="pres">
      <dgm:prSet presAssocID="{484EA706-6675-41A7-9384-6368F23C9000}" presName="rootConnector" presStyleLbl="node1" presStyleIdx="0" presStyleCnt="1"/>
      <dgm:spPr/>
    </dgm:pt>
    <dgm:pt modelId="{B20D68F8-7B7A-4A30-8F14-D3B221849F13}" type="pres">
      <dgm:prSet presAssocID="{484EA706-6675-41A7-9384-6368F23C9000}" presName="childShape" presStyleCnt="0"/>
      <dgm:spPr/>
    </dgm:pt>
    <dgm:pt modelId="{16642061-0A19-4FE0-A75C-335831B7B973}" type="pres">
      <dgm:prSet presAssocID="{1B5036B7-B7BE-4C61-BBDE-0DB8DF0E3D72}" presName="Name13" presStyleLbl="parChTrans1D2" presStyleIdx="0" presStyleCnt="1"/>
      <dgm:spPr/>
    </dgm:pt>
    <dgm:pt modelId="{26065167-EAF0-43A0-983E-7708EF8C1A0B}" type="pres">
      <dgm:prSet presAssocID="{8107B23E-04F5-4B9C-BCFB-20497923E386}" presName="childText" presStyleLbl="bgAcc1" presStyleIdx="0" presStyleCnt="1">
        <dgm:presLayoutVars>
          <dgm:bulletEnabled val="1"/>
        </dgm:presLayoutVars>
      </dgm:prSet>
      <dgm:spPr/>
    </dgm:pt>
  </dgm:ptLst>
  <dgm:cxnLst>
    <dgm:cxn modelId="{50D6390A-EDE2-4EC0-B14A-F4F10498A073}" srcId="{484EA706-6675-41A7-9384-6368F23C9000}" destId="{8107B23E-04F5-4B9C-BCFB-20497923E386}" srcOrd="0" destOrd="0" parTransId="{1B5036B7-B7BE-4C61-BBDE-0DB8DF0E3D72}" sibTransId="{EFF45389-EECA-4FC7-BB39-67509580745F}"/>
    <dgm:cxn modelId="{8AD5D826-E7F0-4A10-A52A-671624D7CC5A}" type="presOf" srcId="{615E5A24-57BD-40C8-8D07-40A3B6A79BD9}" destId="{9AFE6FB7-1BB8-4DF0-A2A5-27185B30E06E}" srcOrd="0" destOrd="0" presId="urn:microsoft.com/office/officeart/2005/8/layout/hierarchy3"/>
    <dgm:cxn modelId="{D03DBF64-A5A7-409B-BF41-7708002C1FCC}" type="presOf" srcId="{484EA706-6675-41A7-9384-6368F23C9000}" destId="{8AF3EFDE-0858-44DE-9480-DDF1513BD037}" srcOrd="1" destOrd="0" presId="urn:microsoft.com/office/officeart/2005/8/layout/hierarchy3"/>
    <dgm:cxn modelId="{9FD2CF7B-F9CB-49EA-8C5C-56DE22914393}" srcId="{615E5A24-57BD-40C8-8D07-40A3B6A79BD9}" destId="{484EA706-6675-41A7-9384-6368F23C9000}" srcOrd="0" destOrd="0" parTransId="{511D3B5C-6E5B-4E8E-BA6B-F7AEB264AE9B}" sibTransId="{2BD64507-C977-4D95-8B64-551DA83866EE}"/>
    <dgm:cxn modelId="{3CCEBEB8-BB50-4CA6-9BD3-58FD9DDFC995}" type="presOf" srcId="{8107B23E-04F5-4B9C-BCFB-20497923E386}" destId="{26065167-EAF0-43A0-983E-7708EF8C1A0B}" srcOrd="0" destOrd="0" presId="urn:microsoft.com/office/officeart/2005/8/layout/hierarchy3"/>
    <dgm:cxn modelId="{A27D9BDB-FE11-E34F-A4EB-2B24306894D4}" type="presOf" srcId="{3FE30E5D-3C0C-4769-8297-54B0433DA40F}" destId="{26065167-EAF0-43A0-983E-7708EF8C1A0B}" srcOrd="0" destOrd="1" presId="urn:microsoft.com/office/officeart/2005/8/layout/hierarchy3"/>
    <dgm:cxn modelId="{08ABD9E5-81BA-4382-A59C-F88CD6A63724}" type="presOf" srcId="{484EA706-6675-41A7-9384-6368F23C9000}" destId="{059E4EB2-354F-4416-B2F1-D53410111C91}" srcOrd="0" destOrd="0" presId="urn:microsoft.com/office/officeart/2005/8/layout/hierarchy3"/>
    <dgm:cxn modelId="{496B3CF4-1441-E445-AA7A-2F910487BCE0}" srcId="{8107B23E-04F5-4B9C-BCFB-20497923E386}" destId="{3FE30E5D-3C0C-4769-8297-54B0433DA40F}" srcOrd="0" destOrd="0" parTransId="{887F0CB8-98E8-41C8-926D-93D7F7CE9E35}" sibTransId="{44FDC1DA-4CB2-4F19-A2C9-9D8C8E0A8207}"/>
    <dgm:cxn modelId="{457EB3F8-43E4-4F1A-86DD-D5A8667EAF35}" type="presOf" srcId="{1B5036B7-B7BE-4C61-BBDE-0DB8DF0E3D72}" destId="{16642061-0A19-4FE0-A75C-335831B7B973}" srcOrd="0" destOrd="0" presId="urn:microsoft.com/office/officeart/2005/8/layout/hierarchy3"/>
    <dgm:cxn modelId="{05D966BC-263D-40FE-A468-E3825A1AC9F1}" type="presParOf" srcId="{9AFE6FB7-1BB8-4DF0-A2A5-27185B30E06E}" destId="{8C9DBA3A-9EFD-4ED8-B457-0A97DB9AB9B7}" srcOrd="0" destOrd="0" presId="urn:microsoft.com/office/officeart/2005/8/layout/hierarchy3"/>
    <dgm:cxn modelId="{42EB632B-7B33-4615-83C6-39F26842811C}" type="presParOf" srcId="{8C9DBA3A-9EFD-4ED8-B457-0A97DB9AB9B7}" destId="{8EEFDCDE-9DED-4A99-ADF3-0D406294D4F2}" srcOrd="0" destOrd="0" presId="urn:microsoft.com/office/officeart/2005/8/layout/hierarchy3"/>
    <dgm:cxn modelId="{4F22DC95-73EF-40EE-BA3C-8ACF21A05E21}" type="presParOf" srcId="{8EEFDCDE-9DED-4A99-ADF3-0D406294D4F2}" destId="{059E4EB2-354F-4416-B2F1-D53410111C91}" srcOrd="0" destOrd="0" presId="urn:microsoft.com/office/officeart/2005/8/layout/hierarchy3"/>
    <dgm:cxn modelId="{E5703A18-6C68-47E0-83C2-0F33F774A4F4}" type="presParOf" srcId="{8EEFDCDE-9DED-4A99-ADF3-0D406294D4F2}" destId="{8AF3EFDE-0858-44DE-9480-DDF1513BD037}" srcOrd="1" destOrd="0" presId="urn:microsoft.com/office/officeart/2005/8/layout/hierarchy3"/>
    <dgm:cxn modelId="{5F462549-4D27-405E-B0DC-5C3B2A4A812C}" type="presParOf" srcId="{8C9DBA3A-9EFD-4ED8-B457-0A97DB9AB9B7}" destId="{B20D68F8-7B7A-4A30-8F14-D3B221849F13}" srcOrd="1" destOrd="0" presId="urn:microsoft.com/office/officeart/2005/8/layout/hierarchy3"/>
    <dgm:cxn modelId="{280E80F9-C19A-432C-9199-DC5FB087CDFA}" type="presParOf" srcId="{B20D68F8-7B7A-4A30-8F14-D3B221849F13}" destId="{16642061-0A19-4FE0-A75C-335831B7B973}" srcOrd="0" destOrd="0" presId="urn:microsoft.com/office/officeart/2005/8/layout/hierarchy3"/>
    <dgm:cxn modelId="{2152F185-AB1C-40D1-B3D9-405A61DF8C39}" type="presParOf" srcId="{B20D68F8-7B7A-4A30-8F14-D3B221849F13}" destId="{26065167-EAF0-43A0-983E-7708EF8C1A0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10055-C8AE-46FF-B437-D5EDCDD14C2D}"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A89C45D5-64D6-40B7-821A-FF2EE5986D88}">
      <dgm:prSet phldrT="[Text]" phldr="0"/>
      <dgm:spPr/>
      <dgm:t>
        <a:bodyPr/>
        <a:lstStyle/>
        <a:p>
          <a:r>
            <a:rPr lang="en-US">
              <a:latin typeface="Calibri Light" panose="020F0302020204030204"/>
            </a:rPr>
            <a:t>Award</a:t>
          </a:r>
          <a:endParaRPr lang="en-US"/>
        </a:p>
      </dgm:t>
    </dgm:pt>
    <dgm:pt modelId="{33900305-E693-4B1B-9851-7B904DEF1EED}" type="parTrans" cxnId="{0A90D5FB-3600-49F9-BDD0-6EBFC20B3102}">
      <dgm:prSet/>
      <dgm:spPr/>
      <dgm:t>
        <a:bodyPr/>
        <a:lstStyle/>
        <a:p>
          <a:endParaRPr lang="en-US"/>
        </a:p>
      </dgm:t>
    </dgm:pt>
    <dgm:pt modelId="{053FC45D-A00A-407C-8B6A-03B6B9C67513}" type="sibTrans" cxnId="{0A90D5FB-3600-49F9-BDD0-6EBFC20B3102}">
      <dgm:prSet/>
      <dgm:spPr/>
      <dgm:t>
        <a:bodyPr/>
        <a:lstStyle/>
        <a:p>
          <a:endParaRPr lang="en-US"/>
        </a:p>
      </dgm:t>
    </dgm:pt>
    <dgm:pt modelId="{D0B382BE-501B-4726-8F68-ED2568D38998}">
      <dgm:prSet phldrT="[Text]" phldr="0"/>
      <dgm:spPr/>
      <dgm:t>
        <a:bodyPr/>
        <a:lstStyle/>
        <a:p>
          <a:pPr rtl="0"/>
          <a:r>
            <a:rPr lang="en-US">
              <a:latin typeface="Calibri Light" panose="020F0302020204030204"/>
            </a:rPr>
            <a:t> PI Fund Number</a:t>
          </a:r>
          <a:endParaRPr lang="en-US"/>
        </a:p>
      </dgm:t>
    </dgm:pt>
    <dgm:pt modelId="{8A83651E-151A-4E09-920C-2FFAA9A9CB1C}" type="parTrans" cxnId="{890D720B-D8FA-4758-9F65-6C85CE0D8FFA}">
      <dgm:prSet/>
      <dgm:spPr/>
      <dgm:t>
        <a:bodyPr/>
        <a:lstStyle/>
        <a:p>
          <a:endParaRPr lang="en-US"/>
        </a:p>
      </dgm:t>
    </dgm:pt>
    <dgm:pt modelId="{469D7DAE-4EED-45F4-91DF-8044AA68F22E}" type="sibTrans" cxnId="{890D720B-D8FA-4758-9F65-6C85CE0D8FFA}">
      <dgm:prSet/>
      <dgm:spPr/>
      <dgm:t>
        <a:bodyPr/>
        <a:lstStyle/>
        <a:p>
          <a:endParaRPr lang="en-US"/>
        </a:p>
      </dgm:t>
    </dgm:pt>
    <dgm:pt modelId="{9EBC8EB9-DE71-4302-AC1A-E72E430F1330}">
      <dgm:prSet phldrT="[Text]" phldr="0"/>
      <dgm:spPr/>
      <dgm:t>
        <a:bodyPr/>
        <a:lstStyle/>
        <a:p>
          <a:pPr rtl="0"/>
          <a:r>
            <a:rPr lang="en-US">
              <a:latin typeface="Calibri Light" panose="020F0302020204030204"/>
            </a:rPr>
            <a:t>Co-PI/Co-I (1) Linked Account</a:t>
          </a:r>
          <a:endParaRPr lang="en-US"/>
        </a:p>
      </dgm:t>
    </dgm:pt>
    <dgm:pt modelId="{9A998898-547E-40D7-B24C-1DE2D3E8D0C2}" type="parTrans" cxnId="{9BFF65B2-3249-4615-B6AD-DCB02255EE5F}">
      <dgm:prSet/>
      <dgm:spPr/>
      <dgm:t>
        <a:bodyPr/>
        <a:lstStyle/>
        <a:p>
          <a:endParaRPr lang="en-US"/>
        </a:p>
      </dgm:t>
    </dgm:pt>
    <dgm:pt modelId="{6C0C22FB-8C8C-4523-BDFC-72DD8FAB5552}" type="sibTrans" cxnId="{9BFF65B2-3249-4615-B6AD-DCB02255EE5F}">
      <dgm:prSet/>
      <dgm:spPr/>
      <dgm:t>
        <a:bodyPr/>
        <a:lstStyle/>
        <a:p>
          <a:endParaRPr lang="en-US"/>
        </a:p>
      </dgm:t>
    </dgm:pt>
    <dgm:pt modelId="{149ECE88-43F8-4DB9-BB91-B5DFB45F9B2B}">
      <dgm:prSet phldrT="[Text]" phldr="0"/>
      <dgm:spPr/>
      <dgm:t>
        <a:bodyPr/>
        <a:lstStyle/>
        <a:p>
          <a:pPr rtl="0"/>
          <a:r>
            <a:rPr lang="en-US">
              <a:latin typeface="Calibri Light" panose="020F0302020204030204"/>
            </a:rPr>
            <a:t>Co-PI/Co-I (2) Linked Account</a:t>
          </a:r>
          <a:endParaRPr lang="en-US"/>
        </a:p>
      </dgm:t>
    </dgm:pt>
    <dgm:pt modelId="{F5E48B1A-AA96-4039-9688-CAE2C8CF473F}" type="parTrans" cxnId="{499C2396-48A6-4B8F-B299-ED946B4F985A}">
      <dgm:prSet/>
      <dgm:spPr/>
      <dgm:t>
        <a:bodyPr/>
        <a:lstStyle/>
        <a:p>
          <a:endParaRPr lang="en-US"/>
        </a:p>
      </dgm:t>
    </dgm:pt>
    <dgm:pt modelId="{6FEC67E5-FA04-47C7-A1A8-7AD6EE943201}" type="sibTrans" cxnId="{499C2396-48A6-4B8F-B299-ED946B4F985A}">
      <dgm:prSet/>
      <dgm:spPr/>
      <dgm:t>
        <a:bodyPr/>
        <a:lstStyle/>
        <a:p>
          <a:endParaRPr lang="en-US"/>
        </a:p>
      </dgm:t>
    </dgm:pt>
    <dgm:pt modelId="{4949575E-253B-4C50-B140-BBCA63B96D80}">
      <dgm:prSet phldr="0"/>
      <dgm:spPr/>
      <dgm:t>
        <a:bodyPr/>
        <a:lstStyle/>
        <a:p>
          <a:pPr rtl="0"/>
          <a:r>
            <a:rPr lang="en-US">
              <a:latin typeface="Calibri Light" panose="020F0302020204030204"/>
            </a:rPr>
            <a:t>Co-PI/Co-I (3) Linked Account</a:t>
          </a:r>
        </a:p>
      </dgm:t>
    </dgm:pt>
    <dgm:pt modelId="{5DFC3698-4C4A-448D-957F-4335A7B1362F}" type="parTrans" cxnId="{C39D945C-F57C-4482-985C-A285728946F3}">
      <dgm:prSet/>
      <dgm:spPr/>
    </dgm:pt>
    <dgm:pt modelId="{64AC50B1-8E1D-4F0C-AABC-5CB8F5A6657D}" type="sibTrans" cxnId="{C39D945C-F57C-4482-985C-A285728946F3}">
      <dgm:prSet/>
      <dgm:spPr/>
    </dgm:pt>
    <dgm:pt modelId="{1693AF0F-B5BB-4D43-9AD7-131C1834F499}">
      <dgm:prSet phldr="0"/>
      <dgm:spPr/>
      <dgm:t>
        <a:bodyPr/>
        <a:lstStyle/>
        <a:p>
          <a:r>
            <a:rPr lang="en-US">
              <a:latin typeface="Calibri Light" panose="020F0302020204030204"/>
            </a:rPr>
            <a:t>Etc.</a:t>
          </a:r>
        </a:p>
      </dgm:t>
    </dgm:pt>
    <dgm:pt modelId="{27073B2E-DEE8-4818-8A45-85C0058F98CA}" type="parTrans" cxnId="{C317452D-878D-46D6-A644-8CFDC09E20D2}">
      <dgm:prSet/>
      <dgm:spPr/>
    </dgm:pt>
    <dgm:pt modelId="{10D633C7-3AA8-4A15-ADA9-07B9BE430E20}" type="sibTrans" cxnId="{C317452D-878D-46D6-A644-8CFDC09E20D2}">
      <dgm:prSet/>
      <dgm:spPr/>
    </dgm:pt>
    <dgm:pt modelId="{F1268F5B-D9EF-4C6E-97A5-14938C9FB915}" type="pres">
      <dgm:prSet presAssocID="{43310055-C8AE-46FF-B437-D5EDCDD14C2D}" presName="hierChild1" presStyleCnt="0">
        <dgm:presLayoutVars>
          <dgm:orgChart val="1"/>
          <dgm:chPref val="1"/>
          <dgm:dir/>
          <dgm:animOne val="branch"/>
          <dgm:animLvl val="lvl"/>
          <dgm:resizeHandles/>
        </dgm:presLayoutVars>
      </dgm:prSet>
      <dgm:spPr/>
    </dgm:pt>
    <dgm:pt modelId="{F1F7EBAF-E9B5-4B25-9F99-4406672FF657}" type="pres">
      <dgm:prSet presAssocID="{A89C45D5-64D6-40B7-821A-FF2EE5986D88}" presName="hierRoot1" presStyleCnt="0">
        <dgm:presLayoutVars>
          <dgm:hierBranch val="init"/>
        </dgm:presLayoutVars>
      </dgm:prSet>
      <dgm:spPr/>
    </dgm:pt>
    <dgm:pt modelId="{373A8A19-546E-4E9D-A5A5-5345880DEB89}" type="pres">
      <dgm:prSet presAssocID="{A89C45D5-64D6-40B7-821A-FF2EE5986D88}" presName="rootComposite1" presStyleCnt="0"/>
      <dgm:spPr/>
    </dgm:pt>
    <dgm:pt modelId="{5BDAD919-B6AB-43C3-BE00-90680AFEB477}" type="pres">
      <dgm:prSet presAssocID="{A89C45D5-64D6-40B7-821A-FF2EE5986D88}" presName="rootText1" presStyleLbl="node0" presStyleIdx="0" presStyleCnt="1">
        <dgm:presLayoutVars>
          <dgm:chPref val="3"/>
        </dgm:presLayoutVars>
      </dgm:prSet>
      <dgm:spPr/>
    </dgm:pt>
    <dgm:pt modelId="{B2F0FF53-F247-4193-8C76-90F2EE602E25}" type="pres">
      <dgm:prSet presAssocID="{A89C45D5-64D6-40B7-821A-FF2EE5986D88}" presName="rootConnector1" presStyleLbl="node1" presStyleIdx="0" presStyleCnt="0"/>
      <dgm:spPr/>
    </dgm:pt>
    <dgm:pt modelId="{DD1FDFCF-F216-4431-9404-F5E0D4424689}" type="pres">
      <dgm:prSet presAssocID="{A89C45D5-64D6-40B7-821A-FF2EE5986D88}" presName="hierChild2" presStyleCnt="0"/>
      <dgm:spPr/>
    </dgm:pt>
    <dgm:pt modelId="{9794DF5F-7B5F-4619-98FA-3448E9B76288}" type="pres">
      <dgm:prSet presAssocID="{8A83651E-151A-4E09-920C-2FFAA9A9CB1C}" presName="Name37" presStyleLbl="parChTrans1D2" presStyleIdx="0" presStyleCnt="1"/>
      <dgm:spPr/>
    </dgm:pt>
    <dgm:pt modelId="{E01B789A-B609-4B28-8DEA-FDD3231A040F}" type="pres">
      <dgm:prSet presAssocID="{D0B382BE-501B-4726-8F68-ED2568D38998}" presName="hierRoot2" presStyleCnt="0">
        <dgm:presLayoutVars>
          <dgm:hierBranch val="init"/>
        </dgm:presLayoutVars>
      </dgm:prSet>
      <dgm:spPr/>
    </dgm:pt>
    <dgm:pt modelId="{568A3215-1019-4B20-9273-48FFBF7B78A7}" type="pres">
      <dgm:prSet presAssocID="{D0B382BE-501B-4726-8F68-ED2568D38998}" presName="rootComposite" presStyleCnt="0"/>
      <dgm:spPr/>
    </dgm:pt>
    <dgm:pt modelId="{8AFDE7F2-42CB-40D4-A746-8D04992A27DE}" type="pres">
      <dgm:prSet presAssocID="{D0B382BE-501B-4726-8F68-ED2568D38998}" presName="rootText" presStyleLbl="node2" presStyleIdx="0" presStyleCnt="1">
        <dgm:presLayoutVars>
          <dgm:chPref val="3"/>
        </dgm:presLayoutVars>
      </dgm:prSet>
      <dgm:spPr/>
    </dgm:pt>
    <dgm:pt modelId="{739E240F-5E13-452F-9D04-615CD51C070E}" type="pres">
      <dgm:prSet presAssocID="{D0B382BE-501B-4726-8F68-ED2568D38998}" presName="rootConnector" presStyleLbl="node2" presStyleIdx="0" presStyleCnt="1"/>
      <dgm:spPr/>
    </dgm:pt>
    <dgm:pt modelId="{456B40A4-4C03-4AB8-8E24-8201B4259C9E}" type="pres">
      <dgm:prSet presAssocID="{D0B382BE-501B-4726-8F68-ED2568D38998}" presName="hierChild4" presStyleCnt="0"/>
      <dgm:spPr/>
    </dgm:pt>
    <dgm:pt modelId="{911D9AAB-FD67-4DE2-BCEF-907BE4EF085F}" type="pres">
      <dgm:prSet presAssocID="{9A998898-547E-40D7-B24C-1DE2D3E8D0C2}" presName="Name37" presStyleLbl="parChTrans1D3" presStyleIdx="0" presStyleCnt="4"/>
      <dgm:spPr/>
    </dgm:pt>
    <dgm:pt modelId="{EFA53AF4-F91B-466C-866D-A6E74C19773D}" type="pres">
      <dgm:prSet presAssocID="{9EBC8EB9-DE71-4302-AC1A-E72E430F1330}" presName="hierRoot2" presStyleCnt="0">
        <dgm:presLayoutVars>
          <dgm:hierBranch val="init"/>
        </dgm:presLayoutVars>
      </dgm:prSet>
      <dgm:spPr/>
    </dgm:pt>
    <dgm:pt modelId="{C6487F8D-38F0-4FCC-876A-E707F704A475}" type="pres">
      <dgm:prSet presAssocID="{9EBC8EB9-DE71-4302-AC1A-E72E430F1330}" presName="rootComposite" presStyleCnt="0"/>
      <dgm:spPr/>
    </dgm:pt>
    <dgm:pt modelId="{FE3F6FD3-7944-4528-9EE1-66043E6A5D30}" type="pres">
      <dgm:prSet presAssocID="{9EBC8EB9-DE71-4302-AC1A-E72E430F1330}" presName="rootText" presStyleLbl="node3" presStyleIdx="0" presStyleCnt="4">
        <dgm:presLayoutVars>
          <dgm:chPref val="3"/>
        </dgm:presLayoutVars>
      </dgm:prSet>
      <dgm:spPr/>
    </dgm:pt>
    <dgm:pt modelId="{A89003CA-D201-4EAF-8EAA-0A17A2B5D040}" type="pres">
      <dgm:prSet presAssocID="{9EBC8EB9-DE71-4302-AC1A-E72E430F1330}" presName="rootConnector" presStyleLbl="node3" presStyleIdx="0" presStyleCnt="4"/>
      <dgm:spPr/>
    </dgm:pt>
    <dgm:pt modelId="{1960862D-CE30-4DB9-BAC1-A0D455E1E57B}" type="pres">
      <dgm:prSet presAssocID="{9EBC8EB9-DE71-4302-AC1A-E72E430F1330}" presName="hierChild4" presStyleCnt="0"/>
      <dgm:spPr/>
    </dgm:pt>
    <dgm:pt modelId="{43ECEA28-0755-4637-AE10-DBDD5BA48D62}" type="pres">
      <dgm:prSet presAssocID="{9EBC8EB9-DE71-4302-AC1A-E72E430F1330}" presName="hierChild5" presStyleCnt="0"/>
      <dgm:spPr/>
    </dgm:pt>
    <dgm:pt modelId="{A0D8731D-1F13-41CB-9D4A-601F1E9C89E1}" type="pres">
      <dgm:prSet presAssocID="{F5E48B1A-AA96-4039-9688-CAE2C8CF473F}" presName="Name37" presStyleLbl="parChTrans1D3" presStyleIdx="1" presStyleCnt="4"/>
      <dgm:spPr/>
    </dgm:pt>
    <dgm:pt modelId="{5E4B1BB8-76E8-4BC1-9A1A-9F72F5C3FDF8}" type="pres">
      <dgm:prSet presAssocID="{149ECE88-43F8-4DB9-BB91-B5DFB45F9B2B}" presName="hierRoot2" presStyleCnt="0">
        <dgm:presLayoutVars>
          <dgm:hierBranch val="init"/>
        </dgm:presLayoutVars>
      </dgm:prSet>
      <dgm:spPr/>
    </dgm:pt>
    <dgm:pt modelId="{4DB521B8-5303-4BB7-A683-53B271F374C7}" type="pres">
      <dgm:prSet presAssocID="{149ECE88-43F8-4DB9-BB91-B5DFB45F9B2B}" presName="rootComposite" presStyleCnt="0"/>
      <dgm:spPr/>
    </dgm:pt>
    <dgm:pt modelId="{41A7769D-1E91-436B-887A-68EC9D257FFF}" type="pres">
      <dgm:prSet presAssocID="{149ECE88-43F8-4DB9-BB91-B5DFB45F9B2B}" presName="rootText" presStyleLbl="node3" presStyleIdx="1" presStyleCnt="4">
        <dgm:presLayoutVars>
          <dgm:chPref val="3"/>
        </dgm:presLayoutVars>
      </dgm:prSet>
      <dgm:spPr/>
    </dgm:pt>
    <dgm:pt modelId="{25F799CD-33F0-4813-8D57-3D84E913465D}" type="pres">
      <dgm:prSet presAssocID="{149ECE88-43F8-4DB9-BB91-B5DFB45F9B2B}" presName="rootConnector" presStyleLbl="node3" presStyleIdx="1" presStyleCnt="4"/>
      <dgm:spPr/>
    </dgm:pt>
    <dgm:pt modelId="{2112F59A-9168-4D9E-801C-E63E4999E7B0}" type="pres">
      <dgm:prSet presAssocID="{149ECE88-43F8-4DB9-BB91-B5DFB45F9B2B}" presName="hierChild4" presStyleCnt="0"/>
      <dgm:spPr/>
    </dgm:pt>
    <dgm:pt modelId="{50A9E6BB-D8DE-4F62-AAA4-3FD00A38C819}" type="pres">
      <dgm:prSet presAssocID="{149ECE88-43F8-4DB9-BB91-B5DFB45F9B2B}" presName="hierChild5" presStyleCnt="0"/>
      <dgm:spPr/>
    </dgm:pt>
    <dgm:pt modelId="{CFF71D55-9F65-44B0-8042-6E47C0331AC0}" type="pres">
      <dgm:prSet presAssocID="{5DFC3698-4C4A-448D-957F-4335A7B1362F}" presName="Name37" presStyleLbl="parChTrans1D3" presStyleIdx="2" presStyleCnt="4"/>
      <dgm:spPr/>
    </dgm:pt>
    <dgm:pt modelId="{78D0BBEF-474F-45F3-A748-14A14FB4CD5E}" type="pres">
      <dgm:prSet presAssocID="{4949575E-253B-4C50-B140-BBCA63B96D80}" presName="hierRoot2" presStyleCnt="0">
        <dgm:presLayoutVars>
          <dgm:hierBranch val="init"/>
        </dgm:presLayoutVars>
      </dgm:prSet>
      <dgm:spPr/>
    </dgm:pt>
    <dgm:pt modelId="{7F2E5707-C10F-46BB-8521-8C1FC9E95676}" type="pres">
      <dgm:prSet presAssocID="{4949575E-253B-4C50-B140-BBCA63B96D80}" presName="rootComposite" presStyleCnt="0"/>
      <dgm:spPr/>
    </dgm:pt>
    <dgm:pt modelId="{8B9227CF-4057-487D-A9C2-887E69465058}" type="pres">
      <dgm:prSet presAssocID="{4949575E-253B-4C50-B140-BBCA63B96D80}" presName="rootText" presStyleLbl="node3" presStyleIdx="2" presStyleCnt="4">
        <dgm:presLayoutVars>
          <dgm:chPref val="3"/>
        </dgm:presLayoutVars>
      </dgm:prSet>
      <dgm:spPr/>
    </dgm:pt>
    <dgm:pt modelId="{23BA6FF5-14ED-44A5-8ECE-0F76C55D335F}" type="pres">
      <dgm:prSet presAssocID="{4949575E-253B-4C50-B140-BBCA63B96D80}" presName="rootConnector" presStyleLbl="node3" presStyleIdx="2" presStyleCnt="4"/>
      <dgm:spPr/>
    </dgm:pt>
    <dgm:pt modelId="{80BF5922-6839-4A40-9026-0AA8EFFA5014}" type="pres">
      <dgm:prSet presAssocID="{4949575E-253B-4C50-B140-BBCA63B96D80}" presName="hierChild4" presStyleCnt="0"/>
      <dgm:spPr/>
    </dgm:pt>
    <dgm:pt modelId="{6B5D31E1-6E9A-4FD5-A33F-A1CD92F23516}" type="pres">
      <dgm:prSet presAssocID="{4949575E-253B-4C50-B140-BBCA63B96D80}" presName="hierChild5" presStyleCnt="0"/>
      <dgm:spPr/>
    </dgm:pt>
    <dgm:pt modelId="{2B12AB7C-C674-4839-89BB-F0A150B71A0D}" type="pres">
      <dgm:prSet presAssocID="{27073B2E-DEE8-4818-8A45-85C0058F98CA}" presName="Name37" presStyleLbl="parChTrans1D3" presStyleIdx="3" presStyleCnt="4"/>
      <dgm:spPr/>
    </dgm:pt>
    <dgm:pt modelId="{835B230E-8E54-430C-816D-C09BD13ECE10}" type="pres">
      <dgm:prSet presAssocID="{1693AF0F-B5BB-4D43-9AD7-131C1834F499}" presName="hierRoot2" presStyleCnt="0">
        <dgm:presLayoutVars>
          <dgm:hierBranch val="init"/>
        </dgm:presLayoutVars>
      </dgm:prSet>
      <dgm:spPr/>
    </dgm:pt>
    <dgm:pt modelId="{738BE492-F72F-495A-801F-5F2C77E4CA29}" type="pres">
      <dgm:prSet presAssocID="{1693AF0F-B5BB-4D43-9AD7-131C1834F499}" presName="rootComposite" presStyleCnt="0"/>
      <dgm:spPr/>
    </dgm:pt>
    <dgm:pt modelId="{4B89B99E-8198-46EE-A63D-21218BA13A2B}" type="pres">
      <dgm:prSet presAssocID="{1693AF0F-B5BB-4D43-9AD7-131C1834F499}" presName="rootText" presStyleLbl="node3" presStyleIdx="3" presStyleCnt="4">
        <dgm:presLayoutVars>
          <dgm:chPref val="3"/>
        </dgm:presLayoutVars>
      </dgm:prSet>
      <dgm:spPr/>
    </dgm:pt>
    <dgm:pt modelId="{D71DF6C0-E3F9-4B04-AB58-E032AC1B1442}" type="pres">
      <dgm:prSet presAssocID="{1693AF0F-B5BB-4D43-9AD7-131C1834F499}" presName="rootConnector" presStyleLbl="node3" presStyleIdx="3" presStyleCnt="4"/>
      <dgm:spPr/>
    </dgm:pt>
    <dgm:pt modelId="{6D303BD0-2534-475A-B9EE-9F558F1B3122}" type="pres">
      <dgm:prSet presAssocID="{1693AF0F-B5BB-4D43-9AD7-131C1834F499}" presName="hierChild4" presStyleCnt="0"/>
      <dgm:spPr/>
    </dgm:pt>
    <dgm:pt modelId="{9A60A58F-73A5-4674-9986-74991A53B755}" type="pres">
      <dgm:prSet presAssocID="{1693AF0F-B5BB-4D43-9AD7-131C1834F499}" presName="hierChild5" presStyleCnt="0"/>
      <dgm:spPr/>
    </dgm:pt>
    <dgm:pt modelId="{BE75800F-C20D-461C-A0B0-F149EFBB0E87}" type="pres">
      <dgm:prSet presAssocID="{D0B382BE-501B-4726-8F68-ED2568D38998}" presName="hierChild5" presStyleCnt="0"/>
      <dgm:spPr/>
    </dgm:pt>
    <dgm:pt modelId="{F8B50D1B-95C3-4924-B82B-60606A2CF728}" type="pres">
      <dgm:prSet presAssocID="{A89C45D5-64D6-40B7-821A-FF2EE5986D88}" presName="hierChild3" presStyleCnt="0"/>
      <dgm:spPr/>
    </dgm:pt>
  </dgm:ptLst>
  <dgm:cxnLst>
    <dgm:cxn modelId="{15894E04-28A5-4617-9F2A-078E907758D8}" type="presOf" srcId="{F5E48B1A-AA96-4039-9688-CAE2C8CF473F}" destId="{A0D8731D-1F13-41CB-9D4A-601F1E9C89E1}" srcOrd="0" destOrd="0" presId="urn:microsoft.com/office/officeart/2005/8/layout/orgChart1"/>
    <dgm:cxn modelId="{9129DB0A-7753-46E5-A1F7-6BE1944DAD4E}" type="presOf" srcId="{5DFC3698-4C4A-448D-957F-4335A7B1362F}" destId="{CFF71D55-9F65-44B0-8042-6E47C0331AC0}" srcOrd="0" destOrd="0" presId="urn:microsoft.com/office/officeart/2005/8/layout/orgChart1"/>
    <dgm:cxn modelId="{62684B0B-D228-4292-9554-90E3DD605695}" type="presOf" srcId="{D0B382BE-501B-4726-8F68-ED2568D38998}" destId="{8AFDE7F2-42CB-40D4-A746-8D04992A27DE}" srcOrd="0" destOrd="0" presId="urn:microsoft.com/office/officeart/2005/8/layout/orgChart1"/>
    <dgm:cxn modelId="{890D720B-D8FA-4758-9F65-6C85CE0D8FFA}" srcId="{A89C45D5-64D6-40B7-821A-FF2EE5986D88}" destId="{D0B382BE-501B-4726-8F68-ED2568D38998}" srcOrd="0" destOrd="0" parTransId="{8A83651E-151A-4E09-920C-2FFAA9A9CB1C}" sibTransId="{469D7DAE-4EED-45F4-91DF-8044AA68F22E}"/>
    <dgm:cxn modelId="{A540ED0C-30E5-44B8-980B-ACC7169BCFE7}" type="presOf" srcId="{4949575E-253B-4C50-B140-BBCA63B96D80}" destId="{8B9227CF-4057-487D-A9C2-887E69465058}" srcOrd="0" destOrd="0" presId="urn:microsoft.com/office/officeart/2005/8/layout/orgChart1"/>
    <dgm:cxn modelId="{2B39E10D-7BA5-4657-95C6-2E31C5C42C5B}" type="presOf" srcId="{149ECE88-43F8-4DB9-BB91-B5DFB45F9B2B}" destId="{41A7769D-1E91-436B-887A-68EC9D257FFF}" srcOrd="0" destOrd="0" presId="urn:microsoft.com/office/officeart/2005/8/layout/orgChart1"/>
    <dgm:cxn modelId="{4E419827-001E-411E-9738-12AE8F499701}" type="presOf" srcId="{8A83651E-151A-4E09-920C-2FFAA9A9CB1C}" destId="{9794DF5F-7B5F-4619-98FA-3448E9B76288}" srcOrd="0" destOrd="0" presId="urn:microsoft.com/office/officeart/2005/8/layout/orgChart1"/>
    <dgm:cxn modelId="{C317452D-878D-46D6-A644-8CFDC09E20D2}" srcId="{D0B382BE-501B-4726-8F68-ED2568D38998}" destId="{1693AF0F-B5BB-4D43-9AD7-131C1834F499}" srcOrd="3" destOrd="0" parTransId="{27073B2E-DEE8-4818-8A45-85C0058F98CA}" sibTransId="{10D633C7-3AA8-4A15-ADA9-07B9BE430E20}"/>
    <dgm:cxn modelId="{D3D4D42D-C066-49F7-B23E-1354E1E8D7F0}" type="presOf" srcId="{1693AF0F-B5BB-4D43-9AD7-131C1834F499}" destId="{4B89B99E-8198-46EE-A63D-21218BA13A2B}" srcOrd="0" destOrd="0" presId="urn:microsoft.com/office/officeart/2005/8/layout/orgChart1"/>
    <dgm:cxn modelId="{C39D945C-F57C-4482-985C-A285728946F3}" srcId="{D0B382BE-501B-4726-8F68-ED2568D38998}" destId="{4949575E-253B-4C50-B140-BBCA63B96D80}" srcOrd="2" destOrd="0" parTransId="{5DFC3698-4C4A-448D-957F-4335A7B1362F}" sibTransId="{64AC50B1-8E1D-4F0C-AABC-5CB8F5A6657D}"/>
    <dgm:cxn modelId="{F83C2E43-13B9-444D-AA29-A0E8433C510E}" type="presOf" srcId="{A89C45D5-64D6-40B7-821A-FF2EE5986D88}" destId="{B2F0FF53-F247-4193-8C76-90F2EE602E25}" srcOrd="1" destOrd="0" presId="urn:microsoft.com/office/officeart/2005/8/layout/orgChart1"/>
    <dgm:cxn modelId="{D726CF50-E295-4481-82E7-4E9E65977EC2}" type="presOf" srcId="{27073B2E-DEE8-4818-8A45-85C0058F98CA}" destId="{2B12AB7C-C674-4839-89BB-F0A150B71A0D}" srcOrd="0" destOrd="0" presId="urn:microsoft.com/office/officeart/2005/8/layout/orgChart1"/>
    <dgm:cxn modelId="{D926CC52-3DC3-42D8-9B2F-B2D48162A694}" type="presOf" srcId="{9A998898-547E-40D7-B24C-1DE2D3E8D0C2}" destId="{911D9AAB-FD67-4DE2-BCEF-907BE4EF085F}" srcOrd="0" destOrd="0" presId="urn:microsoft.com/office/officeart/2005/8/layout/orgChart1"/>
    <dgm:cxn modelId="{8B140978-3D2F-4C26-85CD-4196AADD79E6}" type="presOf" srcId="{1693AF0F-B5BB-4D43-9AD7-131C1834F499}" destId="{D71DF6C0-E3F9-4B04-AB58-E032AC1B1442}" srcOrd="1" destOrd="0" presId="urn:microsoft.com/office/officeart/2005/8/layout/orgChart1"/>
    <dgm:cxn modelId="{3B34ED7A-5B4A-41BF-8DE8-26E24E7D2412}" type="presOf" srcId="{A89C45D5-64D6-40B7-821A-FF2EE5986D88}" destId="{5BDAD919-B6AB-43C3-BE00-90680AFEB477}" srcOrd="0" destOrd="0" presId="urn:microsoft.com/office/officeart/2005/8/layout/orgChart1"/>
    <dgm:cxn modelId="{499C2396-48A6-4B8F-B299-ED946B4F985A}" srcId="{D0B382BE-501B-4726-8F68-ED2568D38998}" destId="{149ECE88-43F8-4DB9-BB91-B5DFB45F9B2B}" srcOrd="1" destOrd="0" parTransId="{F5E48B1A-AA96-4039-9688-CAE2C8CF473F}" sibTransId="{6FEC67E5-FA04-47C7-A1A8-7AD6EE943201}"/>
    <dgm:cxn modelId="{9BCC50B0-EEA4-4E21-B2CA-593C53DAA203}" type="presOf" srcId="{9EBC8EB9-DE71-4302-AC1A-E72E430F1330}" destId="{A89003CA-D201-4EAF-8EAA-0A17A2B5D040}" srcOrd="1" destOrd="0" presId="urn:microsoft.com/office/officeart/2005/8/layout/orgChart1"/>
    <dgm:cxn modelId="{9BFF65B2-3249-4615-B6AD-DCB02255EE5F}" srcId="{D0B382BE-501B-4726-8F68-ED2568D38998}" destId="{9EBC8EB9-DE71-4302-AC1A-E72E430F1330}" srcOrd="0" destOrd="0" parTransId="{9A998898-547E-40D7-B24C-1DE2D3E8D0C2}" sibTransId="{6C0C22FB-8C8C-4523-BDFC-72DD8FAB5552}"/>
    <dgm:cxn modelId="{1D8EAAC5-2AFF-452F-BE81-4FB76AAD37D9}" type="presOf" srcId="{4949575E-253B-4C50-B140-BBCA63B96D80}" destId="{23BA6FF5-14ED-44A5-8ECE-0F76C55D335F}" srcOrd="1" destOrd="0" presId="urn:microsoft.com/office/officeart/2005/8/layout/orgChart1"/>
    <dgm:cxn modelId="{2A362ED8-176A-4AEB-9F6E-3B5DF91371E3}" type="presOf" srcId="{D0B382BE-501B-4726-8F68-ED2568D38998}" destId="{739E240F-5E13-452F-9D04-615CD51C070E}" srcOrd="1" destOrd="0" presId="urn:microsoft.com/office/officeart/2005/8/layout/orgChart1"/>
    <dgm:cxn modelId="{D3EBF0DB-B439-42CD-954F-77F220F2E19F}" type="presOf" srcId="{149ECE88-43F8-4DB9-BB91-B5DFB45F9B2B}" destId="{25F799CD-33F0-4813-8D57-3D84E913465D}" srcOrd="1" destOrd="0" presId="urn:microsoft.com/office/officeart/2005/8/layout/orgChart1"/>
    <dgm:cxn modelId="{523CD7F1-819A-4980-B7A0-C6E9264C5692}" type="presOf" srcId="{43310055-C8AE-46FF-B437-D5EDCDD14C2D}" destId="{F1268F5B-D9EF-4C6E-97A5-14938C9FB915}" srcOrd="0" destOrd="0" presId="urn:microsoft.com/office/officeart/2005/8/layout/orgChart1"/>
    <dgm:cxn modelId="{EB84BBF3-8126-434F-8179-015B4FACFDD0}" type="presOf" srcId="{9EBC8EB9-DE71-4302-AC1A-E72E430F1330}" destId="{FE3F6FD3-7944-4528-9EE1-66043E6A5D30}" srcOrd="0" destOrd="0" presId="urn:microsoft.com/office/officeart/2005/8/layout/orgChart1"/>
    <dgm:cxn modelId="{0A90D5FB-3600-49F9-BDD0-6EBFC20B3102}" srcId="{43310055-C8AE-46FF-B437-D5EDCDD14C2D}" destId="{A89C45D5-64D6-40B7-821A-FF2EE5986D88}" srcOrd="0" destOrd="0" parTransId="{33900305-E693-4B1B-9851-7B904DEF1EED}" sibTransId="{053FC45D-A00A-407C-8B6A-03B6B9C67513}"/>
    <dgm:cxn modelId="{6B8D23A8-0478-4C15-BD00-66DED207AC2B}" type="presParOf" srcId="{F1268F5B-D9EF-4C6E-97A5-14938C9FB915}" destId="{F1F7EBAF-E9B5-4B25-9F99-4406672FF657}" srcOrd="0" destOrd="0" presId="urn:microsoft.com/office/officeart/2005/8/layout/orgChart1"/>
    <dgm:cxn modelId="{D50AB8B3-A3EC-4846-B69F-25132EF3D159}" type="presParOf" srcId="{F1F7EBAF-E9B5-4B25-9F99-4406672FF657}" destId="{373A8A19-546E-4E9D-A5A5-5345880DEB89}" srcOrd="0" destOrd="0" presId="urn:microsoft.com/office/officeart/2005/8/layout/orgChart1"/>
    <dgm:cxn modelId="{594A6C9F-4AFA-4736-8F68-75A211D4A429}" type="presParOf" srcId="{373A8A19-546E-4E9D-A5A5-5345880DEB89}" destId="{5BDAD919-B6AB-43C3-BE00-90680AFEB477}" srcOrd="0" destOrd="0" presId="urn:microsoft.com/office/officeart/2005/8/layout/orgChart1"/>
    <dgm:cxn modelId="{601D4967-7C81-45B8-8A29-35CC670AE547}" type="presParOf" srcId="{373A8A19-546E-4E9D-A5A5-5345880DEB89}" destId="{B2F0FF53-F247-4193-8C76-90F2EE602E25}" srcOrd="1" destOrd="0" presId="urn:microsoft.com/office/officeart/2005/8/layout/orgChart1"/>
    <dgm:cxn modelId="{2F56B821-38B7-406E-BB92-34989BDC5884}" type="presParOf" srcId="{F1F7EBAF-E9B5-4B25-9F99-4406672FF657}" destId="{DD1FDFCF-F216-4431-9404-F5E0D4424689}" srcOrd="1" destOrd="0" presId="urn:microsoft.com/office/officeart/2005/8/layout/orgChart1"/>
    <dgm:cxn modelId="{282B5875-9CCB-4B0B-952C-EB347B76D784}" type="presParOf" srcId="{DD1FDFCF-F216-4431-9404-F5E0D4424689}" destId="{9794DF5F-7B5F-4619-98FA-3448E9B76288}" srcOrd="0" destOrd="0" presId="urn:microsoft.com/office/officeart/2005/8/layout/orgChart1"/>
    <dgm:cxn modelId="{7787D8E6-D443-4BCE-9438-87D291365472}" type="presParOf" srcId="{DD1FDFCF-F216-4431-9404-F5E0D4424689}" destId="{E01B789A-B609-4B28-8DEA-FDD3231A040F}" srcOrd="1" destOrd="0" presId="urn:microsoft.com/office/officeart/2005/8/layout/orgChart1"/>
    <dgm:cxn modelId="{900EE9D3-F01A-4B35-89E5-FCE44024821B}" type="presParOf" srcId="{E01B789A-B609-4B28-8DEA-FDD3231A040F}" destId="{568A3215-1019-4B20-9273-48FFBF7B78A7}" srcOrd="0" destOrd="0" presId="urn:microsoft.com/office/officeart/2005/8/layout/orgChart1"/>
    <dgm:cxn modelId="{4E04FFE3-AAC0-46A2-99A6-052BB1B978FF}" type="presParOf" srcId="{568A3215-1019-4B20-9273-48FFBF7B78A7}" destId="{8AFDE7F2-42CB-40D4-A746-8D04992A27DE}" srcOrd="0" destOrd="0" presId="urn:microsoft.com/office/officeart/2005/8/layout/orgChart1"/>
    <dgm:cxn modelId="{07A816E9-55D8-4457-AB96-3E49E614A9FD}" type="presParOf" srcId="{568A3215-1019-4B20-9273-48FFBF7B78A7}" destId="{739E240F-5E13-452F-9D04-615CD51C070E}" srcOrd="1" destOrd="0" presId="urn:microsoft.com/office/officeart/2005/8/layout/orgChart1"/>
    <dgm:cxn modelId="{45F774A6-4A91-421A-B325-2E941145FF4B}" type="presParOf" srcId="{E01B789A-B609-4B28-8DEA-FDD3231A040F}" destId="{456B40A4-4C03-4AB8-8E24-8201B4259C9E}" srcOrd="1" destOrd="0" presId="urn:microsoft.com/office/officeart/2005/8/layout/orgChart1"/>
    <dgm:cxn modelId="{5A5D9654-6308-4A78-8B44-8525A39D8741}" type="presParOf" srcId="{456B40A4-4C03-4AB8-8E24-8201B4259C9E}" destId="{911D9AAB-FD67-4DE2-BCEF-907BE4EF085F}" srcOrd="0" destOrd="0" presId="urn:microsoft.com/office/officeart/2005/8/layout/orgChart1"/>
    <dgm:cxn modelId="{60648B5E-A154-451A-81D6-026100CCA012}" type="presParOf" srcId="{456B40A4-4C03-4AB8-8E24-8201B4259C9E}" destId="{EFA53AF4-F91B-466C-866D-A6E74C19773D}" srcOrd="1" destOrd="0" presId="urn:microsoft.com/office/officeart/2005/8/layout/orgChart1"/>
    <dgm:cxn modelId="{CA2B197C-7DCE-4F75-9B1D-50749C700EA5}" type="presParOf" srcId="{EFA53AF4-F91B-466C-866D-A6E74C19773D}" destId="{C6487F8D-38F0-4FCC-876A-E707F704A475}" srcOrd="0" destOrd="0" presId="urn:microsoft.com/office/officeart/2005/8/layout/orgChart1"/>
    <dgm:cxn modelId="{4EEF6077-D74A-43B9-B2C2-D4B8482CD098}" type="presParOf" srcId="{C6487F8D-38F0-4FCC-876A-E707F704A475}" destId="{FE3F6FD3-7944-4528-9EE1-66043E6A5D30}" srcOrd="0" destOrd="0" presId="urn:microsoft.com/office/officeart/2005/8/layout/orgChart1"/>
    <dgm:cxn modelId="{FFF0762D-A076-40B2-A7BE-10C5BBEC0601}" type="presParOf" srcId="{C6487F8D-38F0-4FCC-876A-E707F704A475}" destId="{A89003CA-D201-4EAF-8EAA-0A17A2B5D040}" srcOrd="1" destOrd="0" presId="urn:microsoft.com/office/officeart/2005/8/layout/orgChart1"/>
    <dgm:cxn modelId="{37170B07-D1D8-4F02-98CF-F1CEAAE35D87}" type="presParOf" srcId="{EFA53AF4-F91B-466C-866D-A6E74C19773D}" destId="{1960862D-CE30-4DB9-BAC1-A0D455E1E57B}" srcOrd="1" destOrd="0" presId="urn:microsoft.com/office/officeart/2005/8/layout/orgChart1"/>
    <dgm:cxn modelId="{C1815317-2487-4466-9298-8243CF04B18A}" type="presParOf" srcId="{EFA53AF4-F91B-466C-866D-A6E74C19773D}" destId="{43ECEA28-0755-4637-AE10-DBDD5BA48D62}" srcOrd="2" destOrd="0" presId="urn:microsoft.com/office/officeart/2005/8/layout/orgChart1"/>
    <dgm:cxn modelId="{F292C128-4C04-4AE5-BF36-E03CDAEB847A}" type="presParOf" srcId="{456B40A4-4C03-4AB8-8E24-8201B4259C9E}" destId="{A0D8731D-1F13-41CB-9D4A-601F1E9C89E1}" srcOrd="2" destOrd="0" presId="urn:microsoft.com/office/officeart/2005/8/layout/orgChart1"/>
    <dgm:cxn modelId="{62BA9879-EB46-4413-B8CD-C6D6D68C2DDD}" type="presParOf" srcId="{456B40A4-4C03-4AB8-8E24-8201B4259C9E}" destId="{5E4B1BB8-76E8-4BC1-9A1A-9F72F5C3FDF8}" srcOrd="3" destOrd="0" presId="urn:microsoft.com/office/officeart/2005/8/layout/orgChart1"/>
    <dgm:cxn modelId="{37DA2913-E62D-493F-B3C6-49131C4916E3}" type="presParOf" srcId="{5E4B1BB8-76E8-4BC1-9A1A-9F72F5C3FDF8}" destId="{4DB521B8-5303-4BB7-A683-53B271F374C7}" srcOrd="0" destOrd="0" presId="urn:microsoft.com/office/officeart/2005/8/layout/orgChart1"/>
    <dgm:cxn modelId="{EF30927B-2096-4761-8E89-DA8AD61B63F1}" type="presParOf" srcId="{4DB521B8-5303-4BB7-A683-53B271F374C7}" destId="{41A7769D-1E91-436B-887A-68EC9D257FFF}" srcOrd="0" destOrd="0" presId="urn:microsoft.com/office/officeart/2005/8/layout/orgChart1"/>
    <dgm:cxn modelId="{40A5FB69-9D4A-4600-BF30-F9B348EBEE29}" type="presParOf" srcId="{4DB521B8-5303-4BB7-A683-53B271F374C7}" destId="{25F799CD-33F0-4813-8D57-3D84E913465D}" srcOrd="1" destOrd="0" presId="urn:microsoft.com/office/officeart/2005/8/layout/orgChart1"/>
    <dgm:cxn modelId="{5F7426BE-1E78-413E-87DF-EC2C6BECBFDE}" type="presParOf" srcId="{5E4B1BB8-76E8-4BC1-9A1A-9F72F5C3FDF8}" destId="{2112F59A-9168-4D9E-801C-E63E4999E7B0}" srcOrd="1" destOrd="0" presId="urn:microsoft.com/office/officeart/2005/8/layout/orgChart1"/>
    <dgm:cxn modelId="{B99D719D-A4D8-42DC-AABE-E921B98B9F1C}" type="presParOf" srcId="{5E4B1BB8-76E8-4BC1-9A1A-9F72F5C3FDF8}" destId="{50A9E6BB-D8DE-4F62-AAA4-3FD00A38C819}" srcOrd="2" destOrd="0" presId="urn:microsoft.com/office/officeart/2005/8/layout/orgChart1"/>
    <dgm:cxn modelId="{9E059633-FAC6-41BE-9548-60878CE0512C}" type="presParOf" srcId="{456B40A4-4C03-4AB8-8E24-8201B4259C9E}" destId="{CFF71D55-9F65-44B0-8042-6E47C0331AC0}" srcOrd="4" destOrd="0" presId="urn:microsoft.com/office/officeart/2005/8/layout/orgChart1"/>
    <dgm:cxn modelId="{5DD3985D-BDFE-4828-B9D4-4BEB122E0D87}" type="presParOf" srcId="{456B40A4-4C03-4AB8-8E24-8201B4259C9E}" destId="{78D0BBEF-474F-45F3-A748-14A14FB4CD5E}" srcOrd="5" destOrd="0" presId="urn:microsoft.com/office/officeart/2005/8/layout/orgChart1"/>
    <dgm:cxn modelId="{E7E7346F-8546-43D8-A7FD-ECCD431A1D58}" type="presParOf" srcId="{78D0BBEF-474F-45F3-A748-14A14FB4CD5E}" destId="{7F2E5707-C10F-46BB-8521-8C1FC9E95676}" srcOrd="0" destOrd="0" presId="urn:microsoft.com/office/officeart/2005/8/layout/orgChart1"/>
    <dgm:cxn modelId="{2E0E542A-8BA7-4F7D-9119-9B884AC9EE41}" type="presParOf" srcId="{7F2E5707-C10F-46BB-8521-8C1FC9E95676}" destId="{8B9227CF-4057-487D-A9C2-887E69465058}" srcOrd="0" destOrd="0" presId="urn:microsoft.com/office/officeart/2005/8/layout/orgChart1"/>
    <dgm:cxn modelId="{D02ADE2A-580F-4196-B1CA-ABE8376A834C}" type="presParOf" srcId="{7F2E5707-C10F-46BB-8521-8C1FC9E95676}" destId="{23BA6FF5-14ED-44A5-8ECE-0F76C55D335F}" srcOrd="1" destOrd="0" presId="urn:microsoft.com/office/officeart/2005/8/layout/orgChart1"/>
    <dgm:cxn modelId="{FC9280D5-A0E6-430A-A8FB-10BF6FA133C3}" type="presParOf" srcId="{78D0BBEF-474F-45F3-A748-14A14FB4CD5E}" destId="{80BF5922-6839-4A40-9026-0AA8EFFA5014}" srcOrd="1" destOrd="0" presId="urn:microsoft.com/office/officeart/2005/8/layout/orgChart1"/>
    <dgm:cxn modelId="{99B9C8BF-53F4-462A-9102-4A3122B5E450}" type="presParOf" srcId="{78D0BBEF-474F-45F3-A748-14A14FB4CD5E}" destId="{6B5D31E1-6E9A-4FD5-A33F-A1CD92F23516}" srcOrd="2" destOrd="0" presId="urn:microsoft.com/office/officeart/2005/8/layout/orgChart1"/>
    <dgm:cxn modelId="{92226980-2288-48B1-9CC9-F93C0EA3F108}" type="presParOf" srcId="{456B40A4-4C03-4AB8-8E24-8201B4259C9E}" destId="{2B12AB7C-C674-4839-89BB-F0A150B71A0D}" srcOrd="6" destOrd="0" presId="urn:microsoft.com/office/officeart/2005/8/layout/orgChart1"/>
    <dgm:cxn modelId="{2E006D95-A49C-40B8-9C5A-F9068EA0E73B}" type="presParOf" srcId="{456B40A4-4C03-4AB8-8E24-8201B4259C9E}" destId="{835B230E-8E54-430C-816D-C09BD13ECE10}" srcOrd="7" destOrd="0" presId="urn:microsoft.com/office/officeart/2005/8/layout/orgChart1"/>
    <dgm:cxn modelId="{E1C9D197-949B-4949-A32F-700D52D66055}" type="presParOf" srcId="{835B230E-8E54-430C-816D-C09BD13ECE10}" destId="{738BE492-F72F-495A-801F-5F2C77E4CA29}" srcOrd="0" destOrd="0" presId="urn:microsoft.com/office/officeart/2005/8/layout/orgChart1"/>
    <dgm:cxn modelId="{80BC0B8C-DB0D-4875-9EA1-8F8D1AD79189}" type="presParOf" srcId="{738BE492-F72F-495A-801F-5F2C77E4CA29}" destId="{4B89B99E-8198-46EE-A63D-21218BA13A2B}" srcOrd="0" destOrd="0" presId="urn:microsoft.com/office/officeart/2005/8/layout/orgChart1"/>
    <dgm:cxn modelId="{9C392F0B-BB0C-4E5D-BA0D-66DE1C479177}" type="presParOf" srcId="{738BE492-F72F-495A-801F-5F2C77E4CA29}" destId="{D71DF6C0-E3F9-4B04-AB58-E032AC1B1442}" srcOrd="1" destOrd="0" presId="urn:microsoft.com/office/officeart/2005/8/layout/orgChart1"/>
    <dgm:cxn modelId="{74F9233E-5CC3-4C5C-8D34-D6E5086926EA}" type="presParOf" srcId="{835B230E-8E54-430C-816D-C09BD13ECE10}" destId="{6D303BD0-2534-475A-B9EE-9F558F1B3122}" srcOrd="1" destOrd="0" presId="urn:microsoft.com/office/officeart/2005/8/layout/orgChart1"/>
    <dgm:cxn modelId="{78ADAE4D-90F5-4782-BAA4-F40557BA6A1E}" type="presParOf" srcId="{835B230E-8E54-430C-816D-C09BD13ECE10}" destId="{9A60A58F-73A5-4674-9986-74991A53B755}" srcOrd="2" destOrd="0" presId="urn:microsoft.com/office/officeart/2005/8/layout/orgChart1"/>
    <dgm:cxn modelId="{E45B6594-A07F-4125-AA5F-CCA2000D987E}" type="presParOf" srcId="{E01B789A-B609-4B28-8DEA-FDD3231A040F}" destId="{BE75800F-C20D-461C-A0B0-F149EFBB0E87}" srcOrd="2" destOrd="0" presId="urn:microsoft.com/office/officeart/2005/8/layout/orgChart1"/>
    <dgm:cxn modelId="{936B79FC-2DFF-4F86-B0DD-1A26DD121C31}" type="presParOf" srcId="{F1F7EBAF-E9B5-4B25-9F99-4406672FF657}" destId="{F8B50D1B-95C3-4924-B82B-60606A2CF72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E6FCA-C424-4D7A-A90B-EC674E8971B9}" type="doc">
      <dgm:prSet loTypeId="urn:microsoft.com/office/officeart/2005/8/layout/hProcess9" loCatId="process" qsTypeId="urn:microsoft.com/office/officeart/2005/8/quickstyle/simple1" qsCatId="simple" csTypeId="urn:microsoft.com/office/officeart/2005/8/colors/accent1_2" csCatId="accent1" phldr="1"/>
      <dgm:spPr/>
    </dgm:pt>
    <dgm:pt modelId="{659ED751-BF5E-4AB0-A071-83FFCC95C86A}">
      <dgm:prSet phldrT="[Text]"/>
      <dgm:spPr/>
      <dgm:t>
        <a:bodyPr/>
        <a:lstStyle/>
        <a:p>
          <a:r>
            <a:rPr lang="en-US">
              <a:latin typeface="Calibri" panose="020F0502020204030204" pitchFamily="34" charset="0"/>
              <a:cs typeface="Calibri" panose="020F0502020204030204" pitchFamily="34" charset="0"/>
            </a:rPr>
            <a:t>Develop Overall budget in </a:t>
          </a:r>
          <a:r>
            <a:rPr lang="en-US" err="1">
              <a:latin typeface="Calibri" panose="020F0502020204030204" pitchFamily="34" charset="0"/>
              <a:cs typeface="Calibri" panose="020F0502020204030204" pitchFamily="34" charset="0"/>
            </a:rPr>
            <a:t>Coeus</a:t>
          </a:r>
          <a:r>
            <a:rPr lang="en-US">
              <a:latin typeface="Calibri" panose="020F0502020204030204" pitchFamily="34" charset="0"/>
              <a:cs typeface="Calibri" panose="020F0502020204030204" pitchFamily="34" charset="0"/>
            </a:rPr>
            <a:t> and attach internal spreadsheet identifying linked fund budgets</a:t>
          </a:r>
        </a:p>
      </dgm:t>
    </dgm:pt>
    <dgm:pt modelId="{A17195A7-0840-4A12-B501-580ED75C1AB3}" type="parTrans" cxnId="{F0FCAD1F-3FF4-41D0-BB3F-7329B9B132DF}">
      <dgm:prSet/>
      <dgm:spPr/>
      <dgm:t>
        <a:bodyPr/>
        <a:lstStyle/>
        <a:p>
          <a:endParaRPr lang="en-US"/>
        </a:p>
      </dgm:t>
    </dgm:pt>
    <dgm:pt modelId="{FD7721F6-C706-4428-9CF0-4C2C48CEE10B}" type="sibTrans" cxnId="{F0FCAD1F-3FF4-41D0-BB3F-7329B9B132DF}">
      <dgm:prSet/>
      <dgm:spPr/>
      <dgm:t>
        <a:bodyPr/>
        <a:lstStyle/>
        <a:p>
          <a:endParaRPr lang="en-US"/>
        </a:p>
      </dgm:t>
    </dgm:pt>
    <dgm:pt modelId="{FFC926E9-FA1D-40C3-AF32-4ECCFA45B852}">
      <dgm:prSet phldr="0"/>
      <dgm:spPr/>
      <dgm:t>
        <a:bodyPr/>
        <a:lstStyle/>
        <a:p>
          <a:pPr rtl="0"/>
          <a:r>
            <a:rPr lang="en-US">
              <a:latin typeface="+mn-lt"/>
              <a:cs typeface="Times New Roman"/>
            </a:rPr>
            <a:t>If awarded, OSP will confirm budgets for each fund</a:t>
          </a:r>
          <a:endParaRPr lang="en-US">
            <a:latin typeface="+mn-lt"/>
          </a:endParaRPr>
        </a:p>
      </dgm:t>
    </dgm:pt>
    <dgm:pt modelId="{88D8AFD7-C1A0-4364-899B-ADFEF72D1BA5}" type="parTrans" cxnId="{390DC696-0A13-42E3-949C-0DA34683EE2F}">
      <dgm:prSet/>
      <dgm:spPr/>
      <dgm:t>
        <a:bodyPr/>
        <a:lstStyle/>
        <a:p>
          <a:endParaRPr lang="en-US"/>
        </a:p>
      </dgm:t>
    </dgm:pt>
    <dgm:pt modelId="{B52DFC5F-9CF1-4C9E-B070-C4B76CABB7C0}" type="sibTrans" cxnId="{390DC696-0A13-42E3-949C-0DA34683EE2F}">
      <dgm:prSet/>
      <dgm:spPr/>
      <dgm:t>
        <a:bodyPr/>
        <a:lstStyle/>
        <a:p>
          <a:endParaRPr lang="en-US"/>
        </a:p>
      </dgm:t>
    </dgm:pt>
    <dgm:pt modelId="{6AD33A3E-635A-4BA8-A817-30C0650DA707}">
      <dgm:prSet phldrT="[Text]"/>
      <dgm:spPr/>
      <dgm:t>
        <a:bodyPr/>
        <a:lstStyle/>
        <a:p>
          <a:pPr rtl="0"/>
          <a:r>
            <a:rPr lang="en-US">
              <a:latin typeface="+mn-lt"/>
              <a:cs typeface="Times New Roman"/>
            </a:rPr>
            <a:t>OSP requests RAS to set-up new fund # for the main fund and all linked funds</a:t>
          </a:r>
          <a:endParaRPr lang="en-US">
            <a:latin typeface="+mn-lt"/>
          </a:endParaRPr>
        </a:p>
      </dgm:t>
    </dgm:pt>
    <dgm:pt modelId="{3A6EFD70-F4B0-4466-B4AA-99FEA2860DE1}" type="parTrans" cxnId="{CF82E759-BD97-4B70-B4C4-5739705B3BE3}">
      <dgm:prSet/>
      <dgm:spPr/>
      <dgm:t>
        <a:bodyPr/>
        <a:lstStyle/>
        <a:p>
          <a:endParaRPr lang="en-US"/>
        </a:p>
      </dgm:t>
    </dgm:pt>
    <dgm:pt modelId="{C87A2DB9-95FC-48AE-A746-B6B009DD7C3C}" type="sibTrans" cxnId="{CF82E759-BD97-4B70-B4C4-5739705B3BE3}">
      <dgm:prSet/>
      <dgm:spPr/>
      <dgm:t>
        <a:bodyPr/>
        <a:lstStyle/>
        <a:p>
          <a:endParaRPr lang="en-US"/>
        </a:p>
      </dgm:t>
    </dgm:pt>
    <dgm:pt modelId="{B9269E4F-39F7-40B2-9963-C9D310CEB3B9}">
      <dgm:prSet/>
      <dgm:spPr/>
      <dgm:t>
        <a:bodyPr/>
        <a:lstStyle/>
        <a:p>
          <a:pPr rtl="0"/>
          <a:r>
            <a:rPr lang="en-US">
              <a:latin typeface="+mn-lt"/>
              <a:cs typeface="Times New Roman"/>
            </a:rPr>
            <a:t>RAS sets up the main fund and linked funds with the budget breakdowns provided by OSP</a:t>
          </a:r>
          <a:endParaRPr lang="en-US">
            <a:latin typeface="+mn-lt"/>
          </a:endParaRPr>
        </a:p>
      </dgm:t>
    </dgm:pt>
    <dgm:pt modelId="{BC07B701-E537-4B42-95AF-06064A194D9F}" type="parTrans" cxnId="{70499FF4-7A88-4307-A32F-F3432331E3BF}">
      <dgm:prSet/>
      <dgm:spPr/>
      <dgm:t>
        <a:bodyPr/>
        <a:lstStyle/>
        <a:p>
          <a:endParaRPr lang="en-US"/>
        </a:p>
      </dgm:t>
    </dgm:pt>
    <dgm:pt modelId="{51F6A3BC-5600-4771-9EB4-D9BC304984A6}" type="sibTrans" cxnId="{70499FF4-7A88-4307-A32F-F3432331E3BF}">
      <dgm:prSet/>
      <dgm:spPr/>
      <dgm:t>
        <a:bodyPr/>
        <a:lstStyle/>
        <a:p>
          <a:endParaRPr lang="en-US"/>
        </a:p>
      </dgm:t>
    </dgm:pt>
    <dgm:pt modelId="{E416F042-61B1-4FAF-A747-4858361E9976}">
      <dgm:prSet/>
      <dgm:spPr/>
      <dgm:t>
        <a:bodyPr/>
        <a:lstStyle/>
        <a:p>
          <a:r>
            <a:rPr lang="en-US">
              <a:latin typeface="+mn-lt"/>
              <a:cs typeface="Times New Roman"/>
            </a:rPr>
            <a:t>RAS completes set up for the main fund and all linked funds</a:t>
          </a:r>
          <a:endParaRPr lang="en-US">
            <a:latin typeface="+mn-lt"/>
          </a:endParaRPr>
        </a:p>
      </dgm:t>
    </dgm:pt>
    <dgm:pt modelId="{2DAADB7F-5C34-4B1E-989A-41AAFC4B311B}" type="parTrans" cxnId="{AD5FC92F-470C-44E4-9627-19C6A5D6D840}">
      <dgm:prSet/>
      <dgm:spPr/>
      <dgm:t>
        <a:bodyPr/>
        <a:lstStyle/>
        <a:p>
          <a:endParaRPr lang="en-US"/>
        </a:p>
      </dgm:t>
    </dgm:pt>
    <dgm:pt modelId="{8F949655-C8E1-4B9C-B6EC-9F9A3C8A17F9}" type="sibTrans" cxnId="{AD5FC92F-470C-44E4-9627-19C6A5D6D840}">
      <dgm:prSet/>
      <dgm:spPr/>
      <dgm:t>
        <a:bodyPr/>
        <a:lstStyle/>
        <a:p>
          <a:endParaRPr lang="en-US"/>
        </a:p>
      </dgm:t>
    </dgm:pt>
    <dgm:pt modelId="{D7955D47-A073-4B5C-A874-764A60E811AA}">
      <dgm:prSet phldr="0"/>
      <dgm:spPr/>
      <dgm:t>
        <a:bodyPr/>
        <a:lstStyle/>
        <a:p>
          <a:pPr rtl="0"/>
          <a:r>
            <a:rPr lang="en-US">
              <a:latin typeface="+mn-lt"/>
              <a:cs typeface="Times New Roman"/>
            </a:rPr>
            <a:t>A confirmation email will be sent to the PI/co-PI/Is and department administrators of all fund #'s created.</a:t>
          </a:r>
          <a:endParaRPr lang="en-US">
            <a:latin typeface="+mn-lt"/>
          </a:endParaRPr>
        </a:p>
      </dgm:t>
    </dgm:pt>
    <dgm:pt modelId="{34EDBF17-ED09-4CF9-97B3-04390F1890FB}" type="parTrans" cxnId="{4D5C3BF1-D1CE-4D67-A01A-2EC3F37D2C0C}">
      <dgm:prSet/>
      <dgm:spPr/>
      <dgm:t>
        <a:bodyPr/>
        <a:lstStyle/>
        <a:p>
          <a:endParaRPr lang="en-US"/>
        </a:p>
      </dgm:t>
    </dgm:pt>
    <dgm:pt modelId="{A8FD2DC4-D3E1-4112-A09F-D05E38736853}" type="sibTrans" cxnId="{4D5C3BF1-D1CE-4D67-A01A-2EC3F37D2C0C}">
      <dgm:prSet/>
      <dgm:spPr/>
      <dgm:t>
        <a:bodyPr/>
        <a:lstStyle/>
        <a:p>
          <a:endParaRPr lang="en-US"/>
        </a:p>
      </dgm:t>
    </dgm:pt>
    <dgm:pt modelId="{44548920-3141-4583-9239-9E23733AE366}" type="pres">
      <dgm:prSet presAssocID="{3E5E6FCA-C424-4D7A-A90B-EC674E8971B9}" presName="CompostProcess" presStyleCnt="0">
        <dgm:presLayoutVars>
          <dgm:dir/>
          <dgm:resizeHandles val="exact"/>
        </dgm:presLayoutVars>
      </dgm:prSet>
      <dgm:spPr/>
    </dgm:pt>
    <dgm:pt modelId="{7894E98E-0A6E-48E3-B052-B153E2E4804D}" type="pres">
      <dgm:prSet presAssocID="{3E5E6FCA-C424-4D7A-A90B-EC674E8971B9}" presName="arrow" presStyleLbl="bgShp" presStyleIdx="0" presStyleCnt="1"/>
      <dgm:spPr/>
    </dgm:pt>
    <dgm:pt modelId="{00200EF0-7759-4474-87E5-DB8E2B959B84}" type="pres">
      <dgm:prSet presAssocID="{3E5E6FCA-C424-4D7A-A90B-EC674E8971B9}" presName="linearProcess" presStyleCnt="0"/>
      <dgm:spPr/>
    </dgm:pt>
    <dgm:pt modelId="{43A098A3-145C-4B11-89C2-36F45ADD88F9}" type="pres">
      <dgm:prSet presAssocID="{659ED751-BF5E-4AB0-A071-83FFCC95C86A}" presName="textNode" presStyleLbl="node1" presStyleIdx="0" presStyleCnt="6">
        <dgm:presLayoutVars>
          <dgm:bulletEnabled val="1"/>
        </dgm:presLayoutVars>
      </dgm:prSet>
      <dgm:spPr/>
    </dgm:pt>
    <dgm:pt modelId="{FB03BC83-A6CD-4F04-A8E7-E119FED117F4}" type="pres">
      <dgm:prSet presAssocID="{FD7721F6-C706-4428-9CF0-4C2C48CEE10B}" presName="sibTrans" presStyleCnt="0"/>
      <dgm:spPr/>
    </dgm:pt>
    <dgm:pt modelId="{951EA01A-FAB8-497E-BE74-A6BE0DC79A52}" type="pres">
      <dgm:prSet presAssocID="{FFC926E9-FA1D-40C3-AF32-4ECCFA45B852}" presName="textNode" presStyleLbl="node1" presStyleIdx="1" presStyleCnt="6">
        <dgm:presLayoutVars>
          <dgm:bulletEnabled val="1"/>
        </dgm:presLayoutVars>
      </dgm:prSet>
      <dgm:spPr/>
    </dgm:pt>
    <dgm:pt modelId="{5D521ED1-3907-4D1D-8BFE-5121B72160CC}" type="pres">
      <dgm:prSet presAssocID="{B52DFC5F-9CF1-4C9E-B070-C4B76CABB7C0}" presName="sibTrans" presStyleCnt="0"/>
      <dgm:spPr/>
    </dgm:pt>
    <dgm:pt modelId="{7F10482D-6674-4879-A27B-296CDC03DDCF}" type="pres">
      <dgm:prSet presAssocID="{6AD33A3E-635A-4BA8-A817-30C0650DA707}" presName="textNode" presStyleLbl="node1" presStyleIdx="2" presStyleCnt="6">
        <dgm:presLayoutVars>
          <dgm:bulletEnabled val="1"/>
        </dgm:presLayoutVars>
      </dgm:prSet>
      <dgm:spPr/>
    </dgm:pt>
    <dgm:pt modelId="{47AA491C-722B-434E-A1AE-F2B3AF7625F7}" type="pres">
      <dgm:prSet presAssocID="{C87A2DB9-95FC-48AE-A746-B6B009DD7C3C}" presName="sibTrans" presStyleCnt="0"/>
      <dgm:spPr/>
    </dgm:pt>
    <dgm:pt modelId="{3A5F3FB9-8931-4CF9-BEB7-A2B33658A604}" type="pres">
      <dgm:prSet presAssocID="{B9269E4F-39F7-40B2-9963-C9D310CEB3B9}" presName="textNode" presStyleLbl="node1" presStyleIdx="3" presStyleCnt="6">
        <dgm:presLayoutVars>
          <dgm:bulletEnabled val="1"/>
        </dgm:presLayoutVars>
      </dgm:prSet>
      <dgm:spPr/>
    </dgm:pt>
    <dgm:pt modelId="{65254614-0ECE-478E-A8DA-D23359B01CC0}" type="pres">
      <dgm:prSet presAssocID="{51F6A3BC-5600-4771-9EB4-D9BC304984A6}" presName="sibTrans" presStyleCnt="0"/>
      <dgm:spPr/>
    </dgm:pt>
    <dgm:pt modelId="{2D31F9BE-009D-4355-9969-71ECD8F166C9}" type="pres">
      <dgm:prSet presAssocID="{E416F042-61B1-4FAF-A747-4858361E9976}" presName="textNode" presStyleLbl="node1" presStyleIdx="4" presStyleCnt="6">
        <dgm:presLayoutVars>
          <dgm:bulletEnabled val="1"/>
        </dgm:presLayoutVars>
      </dgm:prSet>
      <dgm:spPr/>
    </dgm:pt>
    <dgm:pt modelId="{90B63285-9896-4C3E-9380-4355E92B1B24}" type="pres">
      <dgm:prSet presAssocID="{8F949655-C8E1-4B9C-B6EC-9F9A3C8A17F9}" presName="sibTrans" presStyleCnt="0"/>
      <dgm:spPr/>
    </dgm:pt>
    <dgm:pt modelId="{36CBC343-5269-4D71-81F9-3CB77532A6AF}" type="pres">
      <dgm:prSet presAssocID="{D7955D47-A073-4B5C-A874-764A60E811AA}" presName="textNode" presStyleLbl="node1" presStyleIdx="5" presStyleCnt="6">
        <dgm:presLayoutVars>
          <dgm:bulletEnabled val="1"/>
        </dgm:presLayoutVars>
      </dgm:prSet>
      <dgm:spPr/>
    </dgm:pt>
  </dgm:ptLst>
  <dgm:cxnLst>
    <dgm:cxn modelId="{57E0AA05-EF01-41B2-A31B-E3B601397825}" type="presOf" srcId="{3E5E6FCA-C424-4D7A-A90B-EC674E8971B9}" destId="{44548920-3141-4583-9239-9E23733AE366}" srcOrd="0" destOrd="0" presId="urn:microsoft.com/office/officeart/2005/8/layout/hProcess9"/>
    <dgm:cxn modelId="{F0FCAD1F-3FF4-41D0-BB3F-7329B9B132DF}" srcId="{3E5E6FCA-C424-4D7A-A90B-EC674E8971B9}" destId="{659ED751-BF5E-4AB0-A071-83FFCC95C86A}" srcOrd="0" destOrd="0" parTransId="{A17195A7-0840-4A12-B501-580ED75C1AB3}" sibTransId="{FD7721F6-C706-4428-9CF0-4C2C48CEE10B}"/>
    <dgm:cxn modelId="{22DCEF28-EB3D-4AA9-B2E7-B95993D5B816}" type="presOf" srcId="{E416F042-61B1-4FAF-A747-4858361E9976}" destId="{2D31F9BE-009D-4355-9969-71ECD8F166C9}" srcOrd="0" destOrd="0" presId="urn:microsoft.com/office/officeart/2005/8/layout/hProcess9"/>
    <dgm:cxn modelId="{AD5FC92F-470C-44E4-9627-19C6A5D6D840}" srcId="{3E5E6FCA-C424-4D7A-A90B-EC674E8971B9}" destId="{E416F042-61B1-4FAF-A747-4858361E9976}" srcOrd="4" destOrd="0" parTransId="{2DAADB7F-5C34-4B1E-989A-41AAFC4B311B}" sibTransId="{8F949655-C8E1-4B9C-B6EC-9F9A3C8A17F9}"/>
    <dgm:cxn modelId="{DEB6AB3C-B64D-45E3-BA08-8C532126954E}" type="presOf" srcId="{659ED751-BF5E-4AB0-A071-83FFCC95C86A}" destId="{43A098A3-145C-4B11-89C2-36F45ADD88F9}" srcOrd="0" destOrd="0" presId="urn:microsoft.com/office/officeart/2005/8/layout/hProcess9"/>
    <dgm:cxn modelId="{ED4E3E67-AE61-4D32-A6CA-252C057D200E}" type="presOf" srcId="{B9269E4F-39F7-40B2-9963-C9D310CEB3B9}" destId="{3A5F3FB9-8931-4CF9-BEB7-A2B33658A604}" srcOrd="0" destOrd="0" presId="urn:microsoft.com/office/officeart/2005/8/layout/hProcess9"/>
    <dgm:cxn modelId="{70B75B6E-4B0F-477B-90C3-D56FB4DE7F9B}" type="presOf" srcId="{6AD33A3E-635A-4BA8-A817-30C0650DA707}" destId="{7F10482D-6674-4879-A27B-296CDC03DDCF}" srcOrd="0" destOrd="0" presId="urn:microsoft.com/office/officeart/2005/8/layout/hProcess9"/>
    <dgm:cxn modelId="{1BD5C952-EA18-47C9-A7EC-A30F5BBCE859}" type="presOf" srcId="{D7955D47-A073-4B5C-A874-764A60E811AA}" destId="{36CBC343-5269-4D71-81F9-3CB77532A6AF}" srcOrd="0" destOrd="0" presId="urn:microsoft.com/office/officeart/2005/8/layout/hProcess9"/>
    <dgm:cxn modelId="{CF82E759-BD97-4B70-B4C4-5739705B3BE3}" srcId="{3E5E6FCA-C424-4D7A-A90B-EC674E8971B9}" destId="{6AD33A3E-635A-4BA8-A817-30C0650DA707}" srcOrd="2" destOrd="0" parTransId="{3A6EFD70-F4B0-4466-B4AA-99FEA2860DE1}" sibTransId="{C87A2DB9-95FC-48AE-A746-B6B009DD7C3C}"/>
    <dgm:cxn modelId="{B06FC57A-8ECA-406E-82F2-538B18F6364B}" type="presOf" srcId="{FFC926E9-FA1D-40C3-AF32-4ECCFA45B852}" destId="{951EA01A-FAB8-497E-BE74-A6BE0DC79A52}" srcOrd="0" destOrd="0" presId="urn:microsoft.com/office/officeart/2005/8/layout/hProcess9"/>
    <dgm:cxn modelId="{390DC696-0A13-42E3-949C-0DA34683EE2F}" srcId="{3E5E6FCA-C424-4D7A-A90B-EC674E8971B9}" destId="{FFC926E9-FA1D-40C3-AF32-4ECCFA45B852}" srcOrd="1" destOrd="0" parTransId="{88D8AFD7-C1A0-4364-899B-ADFEF72D1BA5}" sibTransId="{B52DFC5F-9CF1-4C9E-B070-C4B76CABB7C0}"/>
    <dgm:cxn modelId="{4D5C3BF1-D1CE-4D67-A01A-2EC3F37D2C0C}" srcId="{3E5E6FCA-C424-4D7A-A90B-EC674E8971B9}" destId="{D7955D47-A073-4B5C-A874-764A60E811AA}" srcOrd="5" destOrd="0" parTransId="{34EDBF17-ED09-4CF9-97B3-04390F1890FB}" sibTransId="{A8FD2DC4-D3E1-4112-A09F-D05E38736853}"/>
    <dgm:cxn modelId="{70499FF4-7A88-4307-A32F-F3432331E3BF}" srcId="{3E5E6FCA-C424-4D7A-A90B-EC674E8971B9}" destId="{B9269E4F-39F7-40B2-9963-C9D310CEB3B9}" srcOrd="3" destOrd="0" parTransId="{BC07B701-E537-4B42-95AF-06064A194D9F}" sibTransId="{51F6A3BC-5600-4771-9EB4-D9BC304984A6}"/>
    <dgm:cxn modelId="{7C3C0813-197E-4EA1-858E-D4887386C842}" type="presParOf" srcId="{44548920-3141-4583-9239-9E23733AE366}" destId="{7894E98E-0A6E-48E3-B052-B153E2E4804D}" srcOrd="0" destOrd="0" presId="urn:microsoft.com/office/officeart/2005/8/layout/hProcess9"/>
    <dgm:cxn modelId="{177A5E44-1998-4AF9-8EF1-F9C0DB236B59}" type="presParOf" srcId="{44548920-3141-4583-9239-9E23733AE366}" destId="{00200EF0-7759-4474-87E5-DB8E2B959B84}" srcOrd="1" destOrd="0" presId="urn:microsoft.com/office/officeart/2005/8/layout/hProcess9"/>
    <dgm:cxn modelId="{F225B05F-079B-41D3-9E1E-697ED6EBE968}" type="presParOf" srcId="{00200EF0-7759-4474-87E5-DB8E2B959B84}" destId="{43A098A3-145C-4B11-89C2-36F45ADD88F9}" srcOrd="0" destOrd="0" presId="urn:microsoft.com/office/officeart/2005/8/layout/hProcess9"/>
    <dgm:cxn modelId="{16D2693D-AA73-48C7-A13F-90D303D32F50}" type="presParOf" srcId="{00200EF0-7759-4474-87E5-DB8E2B959B84}" destId="{FB03BC83-A6CD-4F04-A8E7-E119FED117F4}" srcOrd="1" destOrd="0" presId="urn:microsoft.com/office/officeart/2005/8/layout/hProcess9"/>
    <dgm:cxn modelId="{05E6209E-E3A4-41D7-9E2B-6C00F00F3E08}" type="presParOf" srcId="{00200EF0-7759-4474-87E5-DB8E2B959B84}" destId="{951EA01A-FAB8-497E-BE74-A6BE0DC79A52}" srcOrd="2" destOrd="0" presId="urn:microsoft.com/office/officeart/2005/8/layout/hProcess9"/>
    <dgm:cxn modelId="{FF162FA4-84CB-4DFC-918F-DEBF648735D4}" type="presParOf" srcId="{00200EF0-7759-4474-87E5-DB8E2B959B84}" destId="{5D521ED1-3907-4D1D-8BFE-5121B72160CC}" srcOrd="3" destOrd="0" presId="urn:microsoft.com/office/officeart/2005/8/layout/hProcess9"/>
    <dgm:cxn modelId="{4431A58E-1EB7-4965-B2B9-308DB5B7B49B}" type="presParOf" srcId="{00200EF0-7759-4474-87E5-DB8E2B959B84}" destId="{7F10482D-6674-4879-A27B-296CDC03DDCF}" srcOrd="4" destOrd="0" presId="urn:microsoft.com/office/officeart/2005/8/layout/hProcess9"/>
    <dgm:cxn modelId="{0AE6D143-14AD-4501-8AE9-26FF47AC8D22}" type="presParOf" srcId="{00200EF0-7759-4474-87E5-DB8E2B959B84}" destId="{47AA491C-722B-434E-A1AE-F2B3AF7625F7}" srcOrd="5" destOrd="0" presId="urn:microsoft.com/office/officeart/2005/8/layout/hProcess9"/>
    <dgm:cxn modelId="{195F3A7C-9014-457A-AFCA-6499EF73618F}" type="presParOf" srcId="{00200EF0-7759-4474-87E5-DB8E2B959B84}" destId="{3A5F3FB9-8931-4CF9-BEB7-A2B33658A604}" srcOrd="6" destOrd="0" presId="urn:microsoft.com/office/officeart/2005/8/layout/hProcess9"/>
    <dgm:cxn modelId="{8FD10649-F1DC-4DB7-8CF4-654F94F2D8E5}" type="presParOf" srcId="{00200EF0-7759-4474-87E5-DB8E2B959B84}" destId="{65254614-0ECE-478E-A8DA-D23359B01CC0}" srcOrd="7" destOrd="0" presId="urn:microsoft.com/office/officeart/2005/8/layout/hProcess9"/>
    <dgm:cxn modelId="{3531A116-C51D-4A28-B7FC-FE9E1418DAEF}" type="presParOf" srcId="{00200EF0-7759-4474-87E5-DB8E2B959B84}" destId="{2D31F9BE-009D-4355-9969-71ECD8F166C9}" srcOrd="8" destOrd="0" presId="urn:microsoft.com/office/officeart/2005/8/layout/hProcess9"/>
    <dgm:cxn modelId="{5CB60740-4756-4F35-B36F-F2DDB9C812A8}" type="presParOf" srcId="{00200EF0-7759-4474-87E5-DB8E2B959B84}" destId="{90B63285-9896-4C3E-9380-4355E92B1B24}" srcOrd="9" destOrd="0" presId="urn:microsoft.com/office/officeart/2005/8/layout/hProcess9"/>
    <dgm:cxn modelId="{B88CC503-4D34-4A3C-927A-DFD2746406B2}" type="presParOf" srcId="{00200EF0-7759-4474-87E5-DB8E2B959B84}" destId="{36CBC343-5269-4D71-81F9-3CB77532A6A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ED5DC-6804-4D67-9F8B-D68562F24E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506C6D5-BACF-4115-9292-CB9ACE143B5E}">
      <dgm:prSet phldrT="[Text]"/>
      <dgm:spPr/>
      <dgm:t>
        <a:bodyPr/>
        <a:lstStyle/>
        <a:p>
          <a:r>
            <a:rPr lang="en-US"/>
            <a:t>Office of Sponsored Programs</a:t>
          </a:r>
        </a:p>
      </dgm:t>
    </dgm:pt>
    <dgm:pt modelId="{6A74BE4A-BC3E-4F9B-931B-12B7C1B6BFB6}" type="parTrans" cxnId="{6347A993-1808-47D8-93F6-A65F24D85B38}">
      <dgm:prSet/>
      <dgm:spPr/>
      <dgm:t>
        <a:bodyPr/>
        <a:lstStyle/>
        <a:p>
          <a:endParaRPr lang="en-US"/>
        </a:p>
      </dgm:t>
    </dgm:pt>
    <dgm:pt modelId="{1B967A87-ECB9-4410-A6E5-2B4EE59D7752}" type="sibTrans" cxnId="{6347A993-1808-47D8-93F6-A65F24D85B38}">
      <dgm:prSet/>
      <dgm:spPr/>
      <dgm:t>
        <a:bodyPr/>
        <a:lstStyle/>
        <a:p>
          <a:endParaRPr lang="en-US"/>
        </a:p>
      </dgm:t>
    </dgm:pt>
    <dgm:pt modelId="{CD454D25-9F02-40A2-A82E-221AEFC8A216}">
      <dgm:prSet phldrT="[Text]"/>
      <dgm:spPr/>
      <dgm:t>
        <a:bodyPr/>
        <a:lstStyle/>
        <a:p>
          <a:r>
            <a:rPr lang="en-US" dirty="0">
              <a:solidFill>
                <a:schemeClr val="tx1"/>
              </a:solidFill>
              <a:latin typeface="+mn-lt"/>
              <a:cs typeface="Times New Roman"/>
            </a:rPr>
            <a:t>Proposal submissions</a:t>
          </a:r>
          <a:r>
            <a:rPr lang="en-US">
              <a:solidFill>
                <a:schemeClr val="tx1"/>
              </a:solidFill>
              <a:latin typeface="+mn-lt"/>
              <a:cs typeface="Times New Roman"/>
            </a:rPr>
            <a:t>, COEUS records, and budget breakdowns at proposal or award stage for main and linked funds</a:t>
          </a:r>
          <a:endParaRPr lang="en-US">
            <a:latin typeface="+mn-lt"/>
          </a:endParaRPr>
        </a:p>
      </dgm:t>
    </dgm:pt>
    <dgm:pt modelId="{6C8B1B3C-070B-4065-87FB-2F4E5A612776}" type="parTrans" cxnId="{9CC5ACCD-4D79-4363-AD27-4BC8C5BEA3B8}">
      <dgm:prSet/>
      <dgm:spPr/>
      <dgm:t>
        <a:bodyPr/>
        <a:lstStyle/>
        <a:p>
          <a:endParaRPr lang="en-US"/>
        </a:p>
      </dgm:t>
    </dgm:pt>
    <dgm:pt modelId="{E2FEBC2E-311B-4D88-883C-E7CFD8D55CB9}" type="sibTrans" cxnId="{9CC5ACCD-4D79-4363-AD27-4BC8C5BEA3B8}">
      <dgm:prSet/>
      <dgm:spPr/>
      <dgm:t>
        <a:bodyPr/>
        <a:lstStyle/>
        <a:p>
          <a:endParaRPr lang="en-US"/>
        </a:p>
      </dgm:t>
    </dgm:pt>
    <dgm:pt modelId="{B4A94F8A-F7CB-46D9-B943-A6AB03635AC1}">
      <dgm:prSet phldrT="[Text]"/>
      <dgm:spPr/>
      <dgm:t>
        <a:bodyPr/>
        <a:lstStyle/>
        <a:p>
          <a:r>
            <a:rPr lang="en-US"/>
            <a:t>OSP: </a:t>
          </a:r>
          <a:r>
            <a:rPr lang="en-US">
              <a:hlinkClick xmlns:r="http://schemas.openxmlformats.org/officeDocument/2006/relationships" r:id="rId1"/>
            </a:rPr>
            <a:t>DUResearch@drexel.edu</a:t>
          </a:r>
          <a:endParaRPr lang="en-US"/>
        </a:p>
      </dgm:t>
    </dgm:pt>
    <dgm:pt modelId="{511E1E2D-67BD-43A5-A717-CF605C4487FA}" type="parTrans" cxnId="{03DE1236-F69D-42AE-8671-6403709AF2D8}">
      <dgm:prSet/>
      <dgm:spPr/>
      <dgm:t>
        <a:bodyPr/>
        <a:lstStyle/>
        <a:p>
          <a:endParaRPr lang="en-US"/>
        </a:p>
      </dgm:t>
    </dgm:pt>
    <dgm:pt modelId="{564CFDE8-6A43-469F-B25E-D3D2574FA172}" type="sibTrans" cxnId="{03DE1236-F69D-42AE-8671-6403709AF2D8}">
      <dgm:prSet/>
      <dgm:spPr/>
      <dgm:t>
        <a:bodyPr/>
        <a:lstStyle/>
        <a:p>
          <a:endParaRPr lang="en-US"/>
        </a:p>
      </dgm:t>
    </dgm:pt>
    <dgm:pt modelId="{948BF114-B84A-40A5-96CC-541A2A882148}">
      <dgm:prSet phldrT="[Text]"/>
      <dgm:spPr/>
      <dgm:t>
        <a:bodyPr/>
        <a:lstStyle/>
        <a:p>
          <a:r>
            <a:rPr lang="en-US"/>
            <a:t>Research Accounting Services</a:t>
          </a:r>
        </a:p>
      </dgm:t>
    </dgm:pt>
    <dgm:pt modelId="{26D6BC76-C624-4206-8182-A417E5977B84}" type="parTrans" cxnId="{826AFB95-A392-4C39-878D-4328DB669A61}">
      <dgm:prSet/>
      <dgm:spPr/>
      <dgm:t>
        <a:bodyPr/>
        <a:lstStyle/>
        <a:p>
          <a:endParaRPr lang="en-US"/>
        </a:p>
      </dgm:t>
    </dgm:pt>
    <dgm:pt modelId="{30722DDC-9BF1-43C6-A57D-4FBCED66408F}" type="sibTrans" cxnId="{826AFB95-A392-4C39-878D-4328DB669A61}">
      <dgm:prSet/>
      <dgm:spPr/>
      <dgm:t>
        <a:bodyPr/>
        <a:lstStyle/>
        <a:p>
          <a:endParaRPr lang="en-US"/>
        </a:p>
      </dgm:t>
    </dgm:pt>
    <dgm:pt modelId="{13C27A6A-BA32-4999-AE61-6D84CC03F222}">
      <dgm:prSet phldrT="[Text]"/>
      <dgm:spPr/>
      <dgm:t>
        <a:bodyPr/>
        <a:lstStyle/>
        <a:p>
          <a:r>
            <a:rPr lang="en-US">
              <a:solidFill>
                <a:schemeClr val="tx1"/>
              </a:solidFill>
              <a:latin typeface="+mn-lt"/>
              <a:cs typeface="Times New Roman"/>
            </a:rPr>
            <a:t>Banner set-up of new main fund and linked fund numbers or changes of a budget within Banner</a:t>
          </a:r>
          <a:endParaRPr lang="en-US">
            <a:latin typeface="+mn-lt"/>
          </a:endParaRPr>
        </a:p>
      </dgm:t>
    </dgm:pt>
    <dgm:pt modelId="{1F64500E-F7F4-4441-9FD4-771D0041029A}" type="parTrans" cxnId="{55FA19B0-7952-4550-8ABB-341FE37E44EA}">
      <dgm:prSet/>
      <dgm:spPr/>
      <dgm:t>
        <a:bodyPr/>
        <a:lstStyle/>
        <a:p>
          <a:endParaRPr lang="en-US"/>
        </a:p>
      </dgm:t>
    </dgm:pt>
    <dgm:pt modelId="{76F4B841-D955-4237-AD2A-06A5B0D6951F}" type="sibTrans" cxnId="{55FA19B0-7952-4550-8ABB-341FE37E44EA}">
      <dgm:prSet/>
      <dgm:spPr/>
      <dgm:t>
        <a:bodyPr/>
        <a:lstStyle/>
        <a:p>
          <a:endParaRPr lang="en-US"/>
        </a:p>
      </dgm:t>
    </dgm:pt>
    <dgm:pt modelId="{96D5BA70-EEBF-43C3-BEC8-9717453A4765}">
      <dgm:prSet phldrT="[Text]"/>
      <dgm:spPr/>
      <dgm:t>
        <a:bodyPr/>
        <a:lstStyle/>
        <a:p>
          <a:r>
            <a:rPr lang="en-US"/>
            <a:t>RAS: </a:t>
          </a:r>
          <a:r>
            <a:rPr lang="en-US">
              <a:hlinkClick xmlns:r="http://schemas.openxmlformats.org/officeDocument/2006/relationships" r:id="rId2"/>
            </a:rPr>
            <a:t>fundnumber@drexel.edu</a:t>
          </a:r>
          <a:endParaRPr lang="en-US"/>
        </a:p>
      </dgm:t>
    </dgm:pt>
    <dgm:pt modelId="{4CBB7BDB-00DC-4763-847E-2B80E897926A}" type="parTrans" cxnId="{95F3EA71-B097-470B-8FB9-6CEBB93696EE}">
      <dgm:prSet/>
      <dgm:spPr/>
      <dgm:t>
        <a:bodyPr/>
        <a:lstStyle/>
        <a:p>
          <a:endParaRPr lang="en-US"/>
        </a:p>
      </dgm:t>
    </dgm:pt>
    <dgm:pt modelId="{F32EDB01-4068-4D9C-96BA-6CD89A24CF5D}" type="sibTrans" cxnId="{95F3EA71-B097-470B-8FB9-6CEBB93696EE}">
      <dgm:prSet/>
      <dgm:spPr/>
      <dgm:t>
        <a:bodyPr/>
        <a:lstStyle/>
        <a:p>
          <a:endParaRPr lang="en-US"/>
        </a:p>
      </dgm:t>
    </dgm:pt>
    <dgm:pt modelId="{87BE9C56-AF54-479D-A877-FB670F2F6F26}">
      <dgm:prSet phldrT="[Text]"/>
      <dgm:spPr/>
      <dgm:t>
        <a:bodyPr/>
        <a:lstStyle/>
        <a:p>
          <a:r>
            <a:rPr lang="en-US" b="1">
              <a:solidFill>
                <a:schemeClr val="tx1"/>
              </a:solidFill>
              <a:latin typeface="+mn-lt"/>
              <a:cs typeface="Times New Roman"/>
            </a:rPr>
            <a:t>Evelyn </a:t>
          </a:r>
          <a:r>
            <a:rPr lang="en-US" b="1" err="1">
              <a:solidFill>
                <a:schemeClr val="tx1"/>
              </a:solidFill>
              <a:latin typeface="+mn-lt"/>
              <a:cs typeface="Times New Roman"/>
            </a:rPr>
            <a:t>Balabis</a:t>
          </a:r>
          <a:r>
            <a:rPr lang="en-US" b="1">
              <a:solidFill>
                <a:schemeClr val="tx1"/>
              </a:solidFill>
              <a:latin typeface="+mn-lt"/>
              <a:cs typeface="Times New Roman"/>
            </a:rPr>
            <a:t>, Executive Director, Research Accounting Services:</a:t>
          </a:r>
          <a:r>
            <a:rPr lang="en-US">
              <a:solidFill>
                <a:schemeClr val="accent1">
                  <a:lumMod val="75000"/>
                </a:schemeClr>
              </a:solidFill>
              <a:latin typeface="+mn-lt"/>
              <a:cs typeface="Times New Roman"/>
            </a:rPr>
            <a:t> </a:t>
          </a:r>
          <a:r>
            <a:rPr lang="en-US">
              <a:solidFill>
                <a:schemeClr val="accent1">
                  <a:lumMod val="75000"/>
                </a:schemeClr>
              </a:solidFill>
              <a:latin typeface="+mn-lt"/>
              <a:cs typeface="Times New Roman"/>
              <a:hlinkClick xmlns:r="http://schemas.openxmlformats.org/officeDocument/2006/relationships" r:id="rId3">
                <a:extLst>
                  <a:ext uri="{A12FA001-AC4F-418D-AE19-62706E023703}">
                    <ahyp:hlinkClr xmlns:ahyp="http://schemas.microsoft.com/office/drawing/2018/hyperlinkcolor" val="tx"/>
                  </a:ext>
                </a:extLst>
              </a:hlinkClick>
            </a:rPr>
            <a:t>eb545@drexel.edu</a:t>
          </a:r>
          <a:endParaRPr lang="en-US">
            <a:solidFill>
              <a:schemeClr val="accent1">
                <a:lumMod val="75000"/>
              </a:schemeClr>
            </a:solidFill>
            <a:latin typeface="+mn-lt"/>
          </a:endParaRPr>
        </a:p>
      </dgm:t>
    </dgm:pt>
    <dgm:pt modelId="{19E9EEA4-5213-4FFA-A7F8-AFCB9927F3B4}" type="parTrans" cxnId="{BAB1A16C-BF4B-4840-8CAF-E60970E062C0}">
      <dgm:prSet/>
      <dgm:spPr/>
      <dgm:t>
        <a:bodyPr/>
        <a:lstStyle/>
        <a:p>
          <a:endParaRPr lang="en-US"/>
        </a:p>
      </dgm:t>
    </dgm:pt>
    <dgm:pt modelId="{1796EA1E-F12B-4F69-89AC-F64AB3EA6211}" type="sibTrans" cxnId="{BAB1A16C-BF4B-4840-8CAF-E60970E062C0}">
      <dgm:prSet/>
      <dgm:spPr/>
      <dgm:t>
        <a:bodyPr/>
        <a:lstStyle/>
        <a:p>
          <a:endParaRPr lang="en-US"/>
        </a:p>
      </dgm:t>
    </dgm:pt>
    <dgm:pt modelId="{D4BE893A-705F-4C18-9026-70E9651FF2E3}">
      <dgm:prSet phldrT="[Text]"/>
      <dgm:spPr/>
      <dgm:t>
        <a:bodyPr/>
        <a:lstStyle/>
        <a:p>
          <a:r>
            <a:rPr lang="en-US" b="1">
              <a:solidFill>
                <a:schemeClr val="tx1"/>
              </a:solidFill>
              <a:latin typeface="+mn-lt"/>
              <a:cs typeface="Times New Roman"/>
            </a:rPr>
            <a:t>Sarah Saxton, Executive Director, Sponsored Programs: </a:t>
          </a:r>
          <a:r>
            <a:rPr lang="en-US">
              <a:solidFill>
                <a:schemeClr val="tx1"/>
              </a:solidFill>
              <a:latin typeface="+mn-lt"/>
              <a:cs typeface="Times New Roman"/>
              <a:hlinkClick xmlns:r="http://schemas.openxmlformats.org/officeDocument/2006/relationships" r:id="rId4"/>
            </a:rPr>
            <a:t>sms559@drexel.edu</a:t>
          </a:r>
          <a:endParaRPr lang="en-US">
            <a:latin typeface="+mn-lt"/>
          </a:endParaRPr>
        </a:p>
      </dgm:t>
    </dgm:pt>
    <dgm:pt modelId="{899838FE-A6AF-41F7-98FF-97FBE1B20BC0}" type="parTrans" cxnId="{581A331F-7E35-4D0B-8E28-F6E1080A3C03}">
      <dgm:prSet/>
      <dgm:spPr/>
      <dgm:t>
        <a:bodyPr/>
        <a:lstStyle/>
        <a:p>
          <a:endParaRPr lang="en-US"/>
        </a:p>
      </dgm:t>
    </dgm:pt>
    <dgm:pt modelId="{216E5E57-4F8E-4520-A7A9-52F4E668EA59}" type="sibTrans" cxnId="{581A331F-7E35-4D0B-8E28-F6E1080A3C03}">
      <dgm:prSet/>
      <dgm:spPr/>
      <dgm:t>
        <a:bodyPr/>
        <a:lstStyle/>
        <a:p>
          <a:endParaRPr lang="en-US"/>
        </a:p>
      </dgm:t>
    </dgm:pt>
    <dgm:pt modelId="{741B7A3D-C37E-48EC-8FF6-841789159BDC}" type="pres">
      <dgm:prSet presAssocID="{359ED5DC-6804-4D67-9F8B-D68562F24E98}" presName="Name0" presStyleCnt="0">
        <dgm:presLayoutVars>
          <dgm:dir/>
          <dgm:animLvl val="lvl"/>
          <dgm:resizeHandles val="exact"/>
        </dgm:presLayoutVars>
      </dgm:prSet>
      <dgm:spPr/>
    </dgm:pt>
    <dgm:pt modelId="{4561EE4E-8E6D-46D4-8699-7E81BA9CBB77}" type="pres">
      <dgm:prSet presAssocID="{B506C6D5-BACF-4115-9292-CB9ACE143B5E}" presName="composite" presStyleCnt="0"/>
      <dgm:spPr/>
    </dgm:pt>
    <dgm:pt modelId="{C6C22E23-B79A-4AEA-80DA-23B6774F2803}" type="pres">
      <dgm:prSet presAssocID="{B506C6D5-BACF-4115-9292-CB9ACE143B5E}" presName="parTx" presStyleLbl="alignNode1" presStyleIdx="0" presStyleCnt="2">
        <dgm:presLayoutVars>
          <dgm:chMax val="0"/>
          <dgm:chPref val="0"/>
          <dgm:bulletEnabled val="1"/>
        </dgm:presLayoutVars>
      </dgm:prSet>
      <dgm:spPr/>
    </dgm:pt>
    <dgm:pt modelId="{26A4CC06-29E8-4A29-93F2-E2A1716ED689}" type="pres">
      <dgm:prSet presAssocID="{B506C6D5-BACF-4115-9292-CB9ACE143B5E}" presName="desTx" presStyleLbl="alignAccFollowNode1" presStyleIdx="0" presStyleCnt="2">
        <dgm:presLayoutVars>
          <dgm:bulletEnabled val="1"/>
        </dgm:presLayoutVars>
      </dgm:prSet>
      <dgm:spPr/>
    </dgm:pt>
    <dgm:pt modelId="{7F0BCCAE-57BD-4DDA-8112-CE03A7DE8D29}" type="pres">
      <dgm:prSet presAssocID="{1B967A87-ECB9-4410-A6E5-2B4EE59D7752}" presName="space" presStyleCnt="0"/>
      <dgm:spPr/>
    </dgm:pt>
    <dgm:pt modelId="{A6D9FCB9-F279-4697-8D89-9A282413D0EF}" type="pres">
      <dgm:prSet presAssocID="{948BF114-B84A-40A5-96CC-541A2A882148}" presName="composite" presStyleCnt="0"/>
      <dgm:spPr/>
    </dgm:pt>
    <dgm:pt modelId="{E42D8CE6-2728-4794-8007-2C725C5F995B}" type="pres">
      <dgm:prSet presAssocID="{948BF114-B84A-40A5-96CC-541A2A882148}" presName="parTx" presStyleLbl="alignNode1" presStyleIdx="1" presStyleCnt="2">
        <dgm:presLayoutVars>
          <dgm:chMax val="0"/>
          <dgm:chPref val="0"/>
          <dgm:bulletEnabled val="1"/>
        </dgm:presLayoutVars>
      </dgm:prSet>
      <dgm:spPr/>
    </dgm:pt>
    <dgm:pt modelId="{A15D1FB3-D7ED-4E38-AE3B-1F240FA5A667}" type="pres">
      <dgm:prSet presAssocID="{948BF114-B84A-40A5-96CC-541A2A882148}" presName="desTx" presStyleLbl="alignAccFollowNode1" presStyleIdx="1" presStyleCnt="2">
        <dgm:presLayoutVars>
          <dgm:bulletEnabled val="1"/>
        </dgm:presLayoutVars>
      </dgm:prSet>
      <dgm:spPr/>
    </dgm:pt>
  </dgm:ptLst>
  <dgm:cxnLst>
    <dgm:cxn modelId="{98DEE410-DD1D-44B5-AE9A-50FF88352487}" type="presOf" srcId="{359ED5DC-6804-4D67-9F8B-D68562F24E98}" destId="{741B7A3D-C37E-48EC-8FF6-841789159BDC}" srcOrd="0" destOrd="0" presId="urn:microsoft.com/office/officeart/2005/8/layout/hList1"/>
    <dgm:cxn modelId="{9E3A8215-944A-4438-B850-06CC5CD59FDD}" type="presOf" srcId="{D4BE893A-705F-4C18-9026-70E9651FF2E3}" destId="{26A4CC06-29E8-4A29-93F2-E2A1716ED689}" srcOrd="0" destOrd="2" presId="urn:microsoft.com/office/officeart/2005/8/layout/hList1"/>
    <dgm:cxn modelId="{94ADD01A-2116-4577-85E1-513410F58DAE}" type="presOf" srcId="{B4A94F8A-F7CB-46D9-B943-A6AB03635AC1}" destId="{26A4CC06-29E8-4A29-93F2-E2A1716ED689}" srcOrd="0" destOrd="1" presId="urn:microsoft.com/office/officeart/2005/8/layout/hList1"/>
    <dgm:cxn modelId="{581A331F-7E35-4D0B-8E28-F6E1080A3C03}" srcId="{B506C6D5-BACF-4115-9292-CB9ACE143B5E}" destId="{D4BE893A-705F-4C18-9026-70E9651FF2E3}" srcOrd="2" destOrd="0" parTransId="{899838FE-A6AF-41F7-98FF-97FBE1B20BC0}" sibTransId="{216E5E57-4F8E-4520-A7A9-52F4E668EA59}"/>
    <dgm:cxn modelId="{03DE1236-F69D-42AE-8671-6403709AF2D8}" srcId="{B506C6D5-BACF-4115-9292-CB9ACE143B5E}" destId="{B4A94F8A-F7CB-46D9-B943-A6AB03635AC1}" srcOrd="1" destOrd="0" parTransId="{511E1E2D-67BD-43A5-A717-CF605C4487FA}" sibTransId="{564CFDE8-6A43-469F-B25E-D3D2574FA172}"/>
    <dgm:cxn modelId="{6622194A-BF9D-4E7E-BBCC-EC130E957E05}" type="presOf" srcId="{CD454D25-9F02-40A2-A82E-221AEFC8A216}" destId="{26A4CC06-29E8-4A29-93F2-E2A1716ED689}" srcOrd="0" destOrd="0" presId="urn:microsoft.com/office/officeart/2005/8/layout/hList1"/>
    <dgm:cxn modelId="{4FAE2D4B-831A-474E-8B5F-03DD935A92BC}" type="presOf" srcId="{87BE9C56-AF54-479D-A877-FB670F2F6F26}" destId="{A15D1FB3-D7ED-4E38-AE3B-1F240FA5A667}" srcOrd="0" destOrd="2" presId="urn:microsoft.com/office/officeart/2005/8/layout/hList1"/>
    <dgm:cxn modelId="{BAB1A16C-BF4B-4840-8CAF-E60970E062C0}" srcId="{948BF114-B84A-40A5-96CC-541A2A882148}" destId="{87BE9C56-AF54-479D-A877-FB670F2F6F26}" srcOrd="2" destOrd="0" parTransId="{19E9EEA4-5213-4FFA-A7F8-AFCB9927F3B4}" sibTransId="{1796EA1E-F12B-4F69-89AC-F64AB3EA6211}"/>
    <dgm:cxn modelId="{95F3EA71-B097-470B-8FB9-6CEBB93696EE}" srcId="{948BF114-B84A-40A5-96CC-541A2A882148}" destId="{96D5BA70-EEBF-43C3-BEC8-9717453A4765}" srcOrd="1" destOrd="0" parTransId="{4CBB7BDB-00DC-4763-847E-2B80E897926A}" sibTransId="{F32EDB01-4068-4D9C-96BA-6CD89A24CF5D}"/>
    <dgm:cxn modelId="{6E2D4254-27FA-4786-8278-0FF004A07F48}" type="presOf" srcId="{B506C6D5-BACF-4115-9292-CB9ACE143B5E}" destId="{C6C22E23-B79A-4AEA-80DA-23B6774F2803}" srcOrd="0" destOrd="0" presId="urn:microsoft.com/office/officeart/2005/8/layout/hList1"/>
    <dgm:cxn modelId="{1266067D-C212-4412-BA34-08F09ABEEE55}" type="presOf" srcId="{948BF114-B84A-40A5-96CC-541A2A882148}" destId="{E42D8CE6-2728-4794-8007-2C725C5F995B}" srcOrd="0" destOrd="0" presId="urn:microsoft.com/office/officeart/2005/8/layout/hList1"/>
    <dgm:cxn modelId="{6347A993-1808-47D8-93F6-A65F24D85B38}" srcId="{359ED5DC-6804-4D67-9F8B-D68562F24E98}" destId="{B506C6D5-BACF-4115-9292-CB9ACE143B5E}" srcOrd="0" destOrd="0" parTransId="{6A74BE4A-BC3E-4F9B-931B-12B7C1B6BFB6}" sibTransId="{1B967A87-ECB9-4410-A6E5-2B4EE59D7752}"/>
    <dgm:cxn modelId="{826AFB95-A392-4C39-878D-4328DB669A61}" srcId="{359ED5DC-6804-4D67-9F8B-D68562F24E98}" destId="{948BF114-B84A-40A5-96CC-541A2A882148}" srcOrd="1" destOrd="0" parTransId="{26D6BC76-C624-4206-8182-A417E5977B84}" sibTransId="{30722DDC-9BF1-43C6-A57D-4FBCED66408F}"/>
    <dgm:cxn modelId="{CCE240AE-7B0A-4E6F-A8B6-CDBE616D583B}" type="presOf" srcId="{13C27A6A-BA32-4999-AE61-6D84CC03F222}" destId="{A15D1FB3-D7ED-4E38-AE3B-1F240FA5A667}" srcOrd="0" destOrd="0" presId="urn:microsoft.com/office/officeart/2005/8/layout/hList1"/>
    <dgm:cxn modelId="{55FA19B0-7952-4550-8ABB-341FE37E44EA}" srcId="{948BF114-B84A-40A5-96CC-541A2A882148}" destId="{13C27A6A-BA32-4999-AE61-6D84CC03F222}" srcOrd="0" destOrd="0" parTransId="{1F64500E-F7F4-4441-9FD4-771D0041029A}" sibTransId="{76F4B841-D955-4237-AD2A-06A5B0D6951F}"/>
    <dgm:cxn modelId="{9CC5ACCD-4D79-4363-AD27-4BC8C5BEA3B8}" srcId="{B506C6D5-BACF-4115-9292-CB9ACE143B5E}" destId="{CD454D25-9F02-40A2-A82E-221AEFC8A216}" srcOrd="0" destOrd="0" parTransId="{6C8B1B3C-070B-4065-87FB-2F4E5A612776}" sibTransId="{E2FEBC2E-311B-4D88-883C-E7CFD8D55CB9}"/>
    <dgm:cxn modelId="{3D7D3AEE-3C14-4E2E-B875-8EA695460354}" type="presOf" srcId="{96D5BA70-EEBF-43C3-BEC8-9717453A4765}" destId="{A15D1FB3-D7ED-4E38-AE3B-1F240FA5A667}" srcOrd="0" destOrd="1" presId="urn:microsoft.com/office/officeart/2005/8/layout/hList1"/>
    <dgm:cxn modelId="{7090A44F-D640-4BA2-BBB3-5B41C57E22C9}" type="presParOf" srcId="{741B7A3D-C37E-48EC-8FF6-841789159BDC}" destId="{4561EE4E-8E6D-46D4-8699-7E81BA9CBB77}" srcOrd="0" destOrd="0" presId="urn:microsoft.com/office/officeart/2005/8/layout/hList1"/>
    <dgm:cxn modelId="{8AD392C3-F901-4569-85AE-44226ADF5510}" type="presParOf" srcId="{4561EE4E-8E6D-46D4-8699-7E81BA9CBB77}" destId="{C6C22E23-B79A-4AEA-80DA-23B6774F2803}" srcOrd="0" destOrd="0" presId="urn:microsoft.com/office/officeart/2005/8/layout/hList1"/>
    <dgm:cxn modelId="{FD163DAE-7DC5-4D9B-A123-08B5C2A7BBC2}" type="presParOf" srcId="{4561EE4E-8E6D-46D4-8699-7E81BA9CBB77}" destId="{26A4CC06-29E8-4A29-93F2-E2A1716ED689}" srcOrd="1" destOrd="0" presId="urn:microsoft.com/office/officeart/2005/8/layout/hList1"/>
    <dgm:cxn modelId="{CDB3CA4C-8CD9-4667-8692-341301EC44B0}" type="presParOf" srcId="{741B7A3D-C37E-48EC-8FF6-841789159BDC}" destId="{7F0BCCAE-57BD-4DDA-8112-CE03A7DE8D29}" srcOrd="1" destOrd="0" presId="urn:microsoft.com/office/officeart/2005/8/layout/hList1"/>
    <dgm:cxn modelId="{958CE095-97CD-4A3D-9DA6-58BFD5338F85}" type="presParOf" srcId="{741B7A3D-C37E-48EC-8FF6-841789159BDC}" destId="{A6D9FCB9-F279-4697-8D89-9A282413D0EF}" srcOrd="2" destOrd="0" presId="urn:microsoft.com/office/officeart/2005/8/layout/hList1"/>
    <dgm:cxn modelId="{31D2CA2A-0044-4008-85F9-79E0F83E0011}" type="presParOf" srcId="{A6D9FCB9-F279-4697-8D89-9A282413D0EF}" destId="{E42D8CE6-2728-4794-8007-2C725C5F995B}" srcOrd="0" destOrd="0" presId="urn:microsoft.com/office/officeart/2005/8/layout/hList1"/>
    <dgm:cxn modelId="{9E1172AA-6B22-4F64-A12F-8905FD0685EC}" type="presParOf" srcId="{A6D9FCB9-F279-4697-8D89-9A282413D0EF}" destId="{A15D1FB3-D7ED-4E38-AE3B-1F240FA5A6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E4EB2-354F-4416-B2F1-D53410111C91}">
      <dsp:nvSpPr>
        <dsp:cNvPr id="0" name=""/>
        <dsp:cNvSpPr/>
      </dsp:nvSpPr>
      <dsp:spPr>
        <a:xfrm>
          <a:off x="537107" y="362"/>
          <a:ext cx="2641990" cy="1320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Award</a:t>
          </a:r>
          <a:endParaRPr lang="en-US" sz="6500" kern="1200"/>
        </a:p>
      </dsp:txBody>
      <dsp:txXfrm>
        <a:off x="575798" y="39053"/>
        <a:ext cx="2564608" cy="1243613"/>
      </dsp:txXfrm>
    </dsp:sp>
    <dsp:sp modelId="{16642061-0A19-4FE0-A75C-335831B7B973}">
      <dsp:nvSpPr>
        <dsp:cNvPr id="0" name=""/>
        <dsp:cNvSpPr/>
      </dsp:nvSpPr>
      <dsp:spPr>
        <a:xfrm>
          <a:off x="801306" y="1321357"/>
          <a:ext cx="264199" cy="990746"/>
        </a:xfrm>
        <a:custGeom>
          <a:avLst/>
          <a:gdLst/>
          <a:ahLst/>
          <a:cxnLst/>
          <a:rect l="0" t="0" r="0" b="0"/>
          <a:pathLst>
            <a:path>
              <a:moveTo>
                <a:pt x="0" y="0"/>
              </a:moveTo>
              <a:lnTo>
                <a:pt x="0" y="990746"/>
              </a:lnTo>
              <a:lnTo>
                <a:pt x="264199" y="990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065167-EAF0-43A0-983E-7708EF8C1A0B}">
      <dsp:nvSpPr>
        <dsp:cNvPr id="0" name=""/>
        <dsp:cNvSpPr/>
      </dsp:nvSpPr>
      <dsp:spPr>
        <a:xfrm>
          <a:off x="1065505" y="1651606"/>
          <a:ext cx="2113592" cy="13209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marL="0" lvl="0" indent="0" algn="l" defTabSz="933450" rtl="0">
            <a:lnSpc>
              <a:spcPct val="90000"/>
            </a:lnSpc>
            <a:spcBef>
              <a:spcPct val="0"/>
            </a:spcBef>
            <a:spcAft>
              <a:spcPct val="35000"/>
            </a:spcAft>
            <a:buNone/>
          </a:pPr>
          <a:r>
            <a:rPr lang="en-US" sz="2100" kern="1200">
              <a:latin typeface="Calibri Light" panose="020F0302020204030204"/>
            </a:rPr>
            <a:t> </a:t>
          </a:r>
          <a:r>
            <a:rPr lang="en-US" sz="2100" b="1" kern="1200">
              <a:latin typeface="Calibri Light" panose="020F0302020204030204"/>
            </a:rPr>
            <a:t>Fund Number Created for PI</a:t>
          </a:r>
        </a:p>
        <a:p>
          <a:pPr marL="171450" lvl="1" indent="-171450" algn="l" defTabSz="711200" rtl="0">
            <a:lnSpc>
              <a:spcPct val="90000"/>
            </a:lnSpc>
            <a:spcBef>
              <a:spcPct val="0"/>
            </a:spcBef>
            <a:spcAft>
              <a:spcPct val="15000"/>
            </a:spcAft>
            <a:buChar char="•"/>
          </a:pPr>
          <a:r>
            <a:rPr lang="en-US" sz="1600" b="1" kern="1200">
              <a:latin typeface="Calibri Light" panose="020F0302020204030204"/>
            </a:rPr>
            <a:t> </a:t>
          </a:r>
          <a:r>
            <a:rPr lang="en-US" sz="1600" kern="1200">
              <a:latin typeface="Calibri Light" panose="020F0302020204030204"/>
            </a:rPr>
            <a:t>Co-PI/Co-I related $ embedded within</a:t>
          </a:r>
          <a:endParaRPr lang="en-US" sz="1600" kern="1200"/>
        </a:p>
      </dsp:txBody>
      <dsp:txXfrm>
        <a:off x="1104196" y="1690297"/>
        <a:ext cx="2036210" cy="1243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2AB7C-C674-4839-89BB-F0A150B71A0D}">
      <dsp:nvSpPr>
        <dsp:cNvPr id="0" name=""/>
        <dsp:cNvSpPr/>
      </dsp:nvSpPr>
      <dsp:spPr>
        <a:xfrm>
          <a:off x="2660093" y="1380678"/>
          <a:ext cx="170932" cy="2951434"/>
        </a:xfrm>
        <a:custGeom>
          <a:avLst/>
          <a:gdLst/>
          <a:ahLst/>
          <a:cxnLst/>
          <a:rect l="0" t="0" r="0" b="0"/>
          <a:pathLst>
            <a:path>
              <a:moveTo>
                <a:pt x="0" y="0"/>
              </a:moveTo>
              <a:lnTo>
                <a:pt x="0" y="2951434"/>
              </a:lnTo>
              <a:lnTo>
                <a:pt x="170932" y="295143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71D55-9F65-44B0-8042-6E47C0331AC0}">
      <dsp:nvSpPr>
        <dsp:cNvPr id="0" name=""/>
        <dsp:cNvSpPr/>
      </dsp:nvSpPr>
      <dsp:spPr>
        <a:xfrm>
          <a:off x="2660093" y="1380678"/>
          <a:ext cx="170932" cy="2142354"/>
        </a:xfrm>
        <a:custGeom>
          <a:avLst/>
          <a:gdLst/>
          <a:ahLst/>
          <a:cxnLst/>
          <a:rect l="0" t="0" r="0" b="0"/>
          <a:pathLst>
            <a:path>
              <a:moveTo>
                <a:pt x="0" y="0"/>
              </a:moveTo>
              <a:lnTo>
                <a:pt x="0" y="2142354"/>
              </a:lnTo>
              <a:lnTo>
                <a:pt x="170932" y="214235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D8731D-1F13-41CB-9D4A-601F1E9C89E1}">
      <dsp:nvSpPr>
        <dsp:cNvPr id="0" name=""/>
        <dsp:cNvSpPr/>
      </dsp:nvSpPr>
      <dsp:spPr>
        <a:xfrm>
          <a:off x="2660093" y="1380678"/>
          <a:ext cx="170932" cy="1333273"/>
        </a:xfrm>
        <a:custGeom>
          <a:avLst/>
          <a:gdLst/>
          <a:ahLst/>
          <a:cxnLst/>
          <a:rect l="0" t="0" r="0" b="0"/>
          <a:pathLst>
            <a:path>
              <a:moveTo>
                <a:pt x="0" y="0"/>
              </a:moveTo>
              <a:lnTo>
                <a:pt x="0" y="1333273"/>
              </a:lnTo>
              <a:lnTo>
                <a:pt x="170932" y="13332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1D9AAB-FD67-4DE2-BCEF-907BE4EF085F}">
      <dsp:nvSpPr>
        <dsp:cNvPr id="0" name=""/>
        <dsp:cNvSpPr/>
      </dsp:nvSpPr>
      <dsp:spPr>
        <a:xfrm>
          <a:off x="2660093" y="1380678"/>
          <a:ext cx="170932" cy="524193"/>
        </a:xfrm>
        <a:custGeom>
          <a:avLst/>
          <a:gdLst/>
          <a:ahLst/>
          <a:cxnLst/>
          <a:rect l="0" t="0" r="0" b="0"/>
          <a:pathLst>
            <a:path>
              <a:moveTo>
                <a:pt x="0" y="0"/>
              </a:moveTo>
              <a:lnTo>
                <a:pt x="0" y="524193"/>
              </a:lnTo>
              <a:lnTo>
                <a:pt x="170932" y="52419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94DF5F-7B5F-4619-98FA-3448E9B76288}">
      <dsp:nvSpPr>
        <dsp:cNvPr id="0" name=""/>
        <dsp:cNvSpPr/>
      </dsp:nvSpPr>
      <dsp:spPr>
        <a:xfrm>
          <a:off x="3070193" y="571597"/>
          <a:ext cx="91440" cy="239305"/>
        </a:xfrm>
        <a:custGeom>
          <a:avLst/>
          <a:gdLst/>
          <a:ahLst/>
          <a:cxnLst/>
          <a:rect l="0" t="0" r="0" b="0"/>
          <a:pathLst>
            <a:path>
              <a:moveTo>
                <a:pt x="45720" y="0"/>
              </a:moveTo>
              <a:lnTo>
                <a:pt x="45720" y="2393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AD919-B6AB-43C3-BE00-90680AFEB477}">
      <dsp:nvSpPr>
        <dsp:cNvPr id="0" name=""/>
        <dsp:cNvSpPr/>
      </dsp:nvSpPr>
      <dsp:spPr>
        <a:xfrm>
          <a:off x="2546138" y="1822"/>
          <a:ext cx="1139550" cy="5697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Light" panose="020F0302020204030204"/>
            </a:rPr>
            <a:t>Award</a:t>
          </a:r>
          <a:endParaRPr lang="en-US" sz="1400" kern="1200"/>
        </a:p>
      </dsp:txBody>
      <dsp:txXfrm>
        <a:off x="2546138" y="1822"/>
        <a:ext cx="1139550" cy="569775"/>
      </dsp:txXfrm>
    </dsp:sp>
    <dsp:sp modelId="{8AFDE7F2-42CB-40D4-A746-8D04992A27DE}">
      <dsp:nvSpPr>
        <dsp:cNvPr id="0" name=""/>
        <dsp:cNvSpPr/>
      </dsp:nvSpPr>
      <dsp:spPr>
        <a:xfrm>
          <a:off x="2546138" y="810903"/>
          <a:ext cx="1139550" cy="5697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PI Fund Number</a:t>
          </a:r>
          <a:endParaRPr lang="en-US" sz="1400" kern="1200"/>
        </a:p>
      </dsp:txBody>
      <dsp:txXfrm>
        <a:off x="2546138" y="810903"/>
        <a:ext cx="1139550" cy="569775"/>
      </dsp:txXfrm>
    </dsp:sp>
    <dsp:sp modelId="{FE3F6FD3-7944-4528-9EE1-66043E6A5D30}">
      <dsp:nvSpPr>
        <dsp:cNvPr id="0" name=""/>
        <dsp:cNvSpPr/>
      </dsp:nvSpPr>
      <dsp:spPr>
        <a:xfrm>
          <a:off x="2831026" y="1619983"/>
          <a:ext cx="1139550" cy="569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Co-PI/Co-I (1) Linked Account</a:t>
          </a:r>
          <a:endParaRPr lang="en-US" sz="1400" kern="1200"/>
        </a:p>
      </dsp:txBody>
      <dsp:txXfrm>
        <a:off x="2831026" y="1619983"/>
        <a:ext cx="1139550" cy="569775"/>
      </dsp:txXfrm>
    </dsp:sp>
    <dsp:sp modelId="{41A7769D-1E91-436B-887A-68EC9D257FFF}">
      <dsp:nvSpPr>
        <dsp:cNvPr id="0" name=""/>
        <dsp:cNvSpPr/>
      </dsp:nvSpPr>
      <dsp:spPr>
        <a:xfrm>
          <a:off x="2831026" y="2429064"/>
          <a:ext cx="1139550" cy="569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Co-PI/Co-I (2) Linked Account</a:t>
          </a:r>
          <a:endParaRPr lang="en-US" sz="1400" kern="1200"/>
        </a:p>
      </dsp:txBody>
      <dsp:txXfrm>
        <a:off x="2831026" y="2429064"/>
        <a:ext cx="1139550" cy="569775"/>
      </dsp:txXfrm>
    </dsp:sp>
    <dsp:sp modelId="{8B9227CF-4057-487D-A9C2-887E69465058}">
      <dsp:nvSpPr>
        <dsp:cNvPr id="0" name=""/>
        <dsp:cNvSpPr/>
      </dsp:nvSpPr>
      <dsp:spPr>
        <a:xfrm>
          <a:off x="2831026" y="3238144"/>
          <a:ext cx="1139550" cy="569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Co-PI/Co-I (3) Linked Account</a:t>
          </a:r>
        </a:p>
      </dsp:txBody>
      <dsp:txXfrm>
        <a:off x="2831026" y="3238144"/>
        <a:ext cx="1139550" cy="569775"/>
      </dsp:txXfrm>
    </dsp:sp>
    <dsp:sp modelId="{4B89B99E-8198-46EE-A63D-21218BA13A2B}">
      <dsp:nvSpPr>
        <dsp:cNvPr id="0" name=""/>
        <dsp:cNvSpPr/>
      </dsp:nvSpPr>
      <dsp:spPr>
        <a:xfrm>
          <a:off x="2831026" y="4047225"/>
          <a:ext cx="1139550" cy="569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Light" panose="020F0302020204030204"/>
            </a:rPr>
            <a:t>Etc.</a:t>
          </a:r>
        </a:p>
      </dsp:txBody>
      <dsp:txXfrm>
        <a:off x="2831026" y="4047225"/>
        <a:ext cx="1139550" cy="569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4E98E-0A6E-48E3-B052-B153E2E4804D}">
      <dsp:nvSpPr>
        <dsp:cNvPr id="0" name=""/>
        <dsp:cNvSpPr/>
      </dsp:nvSpPr>
      <dsp:spPr>
        <a:xfrm>
          <a:off x="823699" y="0"/>
          <a:ext cx="9335266" cy="43539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098A3-145C-4B11-89C2-36F45ADD88F9}">
      <dsp:nvSpPr>
        <dsp:cNvPr id="0" name=""/>
        <dsp:cNvSpPr/>
      </dsp:nvSpPr>
      <dsp:spPr>
        <a:xfrm>
          <a:off x="3016"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Develop Overall budget in </a:t>
          </a:r>
          <a:r>
            <a:rPr lang="en-US" sz="1400" kern="1200" err="1">
              <a:latin typeface="Calibri" panose="020F0502020204030204" pitchFamily="34" charset="0"/>
              <a:cs typeface="Calibri" panose="020F0502020204030204" pitchFamily="34" charset="0"/>
            </a:rPr>
            <a:t>Coeus</a:t>
          </a:r>
          <a:r>
            <a:rPr lang="en-US" sz="1400" kern="1200">
              <a:latin typeface="Calibri" panose="020F0502020204030204" pitchFamily="34" charset="0"/>
              <a:cs typeface="Calibri" panose="020F0502020204030204" pitchFamily="34" charset="0"/>
            </a:rPr>
            <a:t> and attach internal spreadsheet identifying linked fund budgets</a:t>
          </a:r>
        </a:p>
      </dsp:txBody>
      <dsp:txXfrm>
        <a:off x="88032" y="1391192"/>
        <a:ext cx="1586229" cy="1571536"/>
      </dsp:txXfrm>
    </dsp:sp>
    <dsp:sp modelId="{951EA01A-FAB8-497E-BE74-A6BE0DC79A52}">
      <dsp:nvSpPr>
        <dsp:cNvPr id="0" name=""/>
        <dsp:cNvSpPr/>
      </dsp:nvSpPr>
      <dsp:spPr>
        <a:xfrm>
          <a:off x="1847090"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n-lt"/>
              <a:cs typeface="Times New Roman"/>
            </a:rPr>
            <a:t>If awarded, OSP will confirm budgets for each fund</a:t>
          </a:r>
          <a:endParaRPr lang="en-US" sz="1400" kern="1200">
            <a:latin typeface="+mn-lt"/>
          </a:endParaRPr>
        </a:p>
      </dsp:txBody>
      <dsp:txXfrm>
        <a:off x="1932106" y="1391192"/>
        <a:ext cx="1586229" cy="1571536"/>
      </dsp:txXfrm>
    </dsp:sp>
    <dsp:sp modelId="{7F10482D-6674-4879-A27B-296CDC03DDCF}">
      <dsp:nvSpPr>
        <dsp:cNvPr id="0" name=""/>
        <dsp:cNvSpPr/>
      </dsp:nvSpPr>
      <dsp:spPr>
        <a:xfrm>
          <a:off x="3691165"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n-lt"/>
              <a:cs typeface="Times New Roman"/>
            </a:rPr>
            <a:t>OSP requests RAS to set-up new fund # for the main fund and all linked funds</a:t>
          </a:r>
          <a:endParaRPr lang="en-US" sz="1400" kern="1200">
            <a:latin typeface="+mn-lt"/>
          </a:endParaRPr>
        </a:p>
      </dsp:txBody>
      <dsp:txXfrm>
        <a:off x="3776181" y="1391192"/>
        <a:ext cx="1586229" cy="1571536"/>
      </dsp:txXfrm>
    </dsp:sp>
    <dsp:sp modelId="{3A5F3FB9-8931-4CF9-BEB7-A2B33658A604}">
      <dsp:nvSpPr>
        <dsp:cNvPr id="0" name=""/>
        <dsp:cNvSpPr/>
      </dsp:nvSpPr>
      <dsp:spPr>
        <a:xfrm>
          <a:off x="5535239"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n-lt"/>
              <a:cs typeface="Times New Roman"/>
            </a:rPr>
            <a:t>RAS sets up the main fund and linked funds with the budget breakdowns provided by OSP</a:t>
          </a:r>
          <a:endParaRPr lang="en-US" sz="1400" kern="1200">
            <a:latin typeface="+mn-lt"/>
          </a:endParaRPr>
        </a:p>
      </dsp:txBody>
      <dsp:txXfrm>
        <a:off x="5620255" y="1391192"/>
        <a:ext cx="1586229" cy="1571536"/>
      </dsp:txXfrm>
    </dsp:sp>
    <dsp:sp modelId="{2D31F9BE-009D-4355-9969-71ECD8F166C9}">
      <dsp:nvSpPr>
        <dsp:cNvPr id="0" name=""/>
        <dsp:cNvSpPr/>
      </dsp:nvSpPr>
      <dsp:spPr>
        <a:xfrm>
          <a:off x="7379313"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Times New Roman"/>
            </a:rPr>
            <a:t>RAS completes set up for the main fund and all linked funds</a:t>
          </a:r>
          <a:endParaRPr lang="en-US" sz="1400" kern="1200">
            <a:latin typeface="+mn-lt"/>
          </a:endParaRPr>
        </a:p>
      </dsp:txBody>
      <dsp:txXfrm>
        <a:off x="7464329" y="1391192"/>
        <a:ext cx="1586229" cy="1571536"/>
      </dsp:txXfrm>
    </dsp:sp>
    <dsp:sp modelId="{36CBC343-5269-4D71-81F9-3CB77532A6AF}">
      <dsp:nvSpPr>
        <dsp:cNvPr id="0" name=""/>
        <dsp:cNvSpPr/>
      </dsp:nvSpPr>
      <dsp:spPr>
        <a:xfrm>
          <a:off x="9223388" y="1306176"/>
          <a:ext cx="1756261" cy="17415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mn-lt"/>
              <a:cs typeface="Times New Roman"/>
            </a:rPr>
            <a:t>A confirmation email will be sent to the PI/co-PI/Is and department administrators of all fund #'s created.</a:t>
          </a:r>
          <a:endParaRPr lang="en-US" sz="1400" kern="1200">
            <a:latin typeface="+mn-lt"/>
          </a:endParaRPr>
        </a:p>
      </dsp:txBody>
      <dsp:txXfrm>
        <a:off x="9308404" y="1391192"/>
        <a:ext cx="1586229" cy="1571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22E23-B79A-4AEA-80DA-23B6774F2803}">
      <dsp:nvSpPr>
        <dsp:cNvPr id="0" name=""/>
        <dsp:cNvSpPr/>
      </dsp:nvSpPr>
      <dsp:spPr>
        <a:xfrm>
          <a:off x="49" y="133800"/>
          <a:ext cx="4754831"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Office of Sponsored Programs</a:t>
          </a:r>
        </a:p>
      </dsp:txBody>
      <dsp:txXfrm>
        <a:off x="49" y="133800"/>
        <a:ext cx="4754831" cy="691200"/>
      </dsp:txXfrm>
    </dsp:sp>
    <dsp:sp modelId="{26A4CC06-29E8-4A29-93F2-E2A1716ED689}">
      <dsp:nvSpPr>
        <dsp:cNvPr id="0" name=""/>
        <dsp:cNvSpPr/>
      </dsp:nvSpPr>
      <dsp:spPr>
        <a:xfrm>
          <a:off x="49" y="825001"/>
          <a:ext cx="4754831" cy="3162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latin typeface="+mn-lt"/>
              <a:cs typeface="Times New Roman"/>
            </a:rPr>
            <a:t>Proposal submissions</a:t>
          </a:r>
          <a:r>
            <a:rPr lang="en-US" sz="2400" kern="1200">
              <a:solidFill>
                <a:schemeClr val="tx1"/>
              </a:solidFill>
              <a:latin typeface="+mn-lt"/>
              <a:cs typeface="Times New Roman"/>
            </a:rPr>
            <a:t>, COEUS records, and budget breakdowns at proposal or award stage for main and linked funds</a:t>
          </a:r>
          <a:endParaRPr lang="en-US" sz="2400" kern="1200">
            <a:latin typeface="+mn-lt"/>
          </a:endParaRPr>
        </a:p>
        <a:p>
          <a:pPr marL="228600" lvl="1" indent="-228600" algn="l" defTabSz="1066800">
            <a:lnSpc>
              <a:spcPct val="90000"/>
            </a:lnSpc>
            <a:spcBef>
              <a:spcPct val="0"/>
            </a:spcBef>
            <a:spcAft>
              <a:spcPct val="15000"/>
            </a:spcAft>
            <a:buChar char="•"/>
          </a:pPr>
          <a:r>
            <a:rPr lang="en-US" sz="2400" kern="1200"/>
            <a:t>OSP: </a:t>
          </a:r>
          <a:r>
            <a:rPr lang="en-US" sz="2400" kern="1200">
              <a:hlinkClick xmlns:r="http://schemas.openxmlformats.org/officeDocument/2006/relationships" r:id="rId1"/>
            </a:rPr>
            <a:t>DUResearch@drexel.edu</a:t>
          </a:r>
          <a:endParaRPr lang="en-US" sz="2400" kern="1200"/>
        </a:p>
        <a:p>
          <a:pPr marL="228600" lvl="1" indent="-228600" algn="l" defTabSz="1066800">
            <a:lnSpc>
              <a:spcPct val="90000"/>
            </a:lnSpc>
            <a:spcBef>
              <a:spcPct val="0"/>
            </a:spcBef>
            <a:spcAft>
              <a:spcPct val="15000"/>
            </a:spcAft>
            <a:buChar char="•"/>
          </a:pPr>
          <a:r>
            <a:rPr lang="en-US" sz="2400" b="1" kern="1200">
              <a:solidFill>
                <a:schemeClr val="tx1"/>
              </a:solidFill>
              <a:latin typeface="+mn-lt"/>
              <a:cs typeface="Times New Roman"/>
            </a:rPr>
            <a:t>Sarah Saxton, Executive Director, Sponsored Programs: </a:t>
          </a:r>
          <a:r>
            <a:rPr lang="en-US" sz="2400" kern="1200">
              <a:solidFill>
                <a:schemeClr val="tx1"/>
              </a:solidFill>
              <a:latin typeface="+mn-lt"/>
              <a:cs typeface="Times New Roman"/>
              <a:hlinkClick xmlns:r="http://schemas.openxmlformats.org/officeDocument/2006/relationships" r:id="rId2"/>
            </a:rPr>
            <a:t>sms559@drexel.edu</a:t>
          </a:r>
          <a:endParaRPr lang="en-US" sz="2400" kern="1200">
            <a:latin typeface="+mn-lt"/>
          </a:endParaRPr>
        </a:p>
      </dsp:txBody>
      <dsp:txXfrm>
        <a:off x="49" y="825001"/>
        <a:ext cx="4754831" cy="3162240"/>
      </dsp:txXfrm>
    </dsp:sp>
    <dsp:sp modelId="{E42D8CE6-2728-4794-8007-2C725C5F995B}">
      <dsp:nvSpPr>
        <dsp:cNvPr id="0" name=""/>
        <dsp:cNvSpPr/>
      </dsp:nvSpPr>
      <dsp:spPr>
        <a:xfrm>
          <a:off x="5420557" y="133800"/>
          <a:ext cx="4754831"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Research Accounting Services</a:t>
          </a:r>
        </a:p>
      </dsp:txBody>
      <dsp:txXfrm>
        <a:off x="5420557" y="133800"/>
        <a:ext cx="4754831" cy="691200"/>
      </dsp:txXfrm>
    </dsp:sp>
    <dsp:sp modelId="{A15D1FB3-D7ED-4E38-AE3B-1F240FA5A667}">
      <dsp:nvSpPr>
        <dsp:cNvPr id="0" name=""/>
        <dsp:cNvSpPr/>
      </dsp:nvSpPr>
      <dsp:spPr>
        <a:xfrm>
          <a:off x="5420557" y="825001"/>
          <a:ext cx="4754831" cy="31622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chemeClr val="tx1"/>
              </a:solidFill>
              <a:latin typeface="+mn-lt"/>
              <a:cs typeface="Times New Roman"/>
            </a:rPr>
            <a:t>Banner set-up of new main fund and linked fund numbers or changes of a budget within Banner</a:t>
          </a:r>
          <a:endParaRPr lang="en-US" sz="2400" kern="1200">
            <a:latin typeface="+mn-lt"/>
          </a:endParaRPr>
        </a:p>
        <a:p>
          <a:pPr marL="228600" lvl="1" indent="-228600" algn="l" defTabSz="1066800">
            <a:lnSpc>
              <a:spcPct val="90000"/>
            </a:lnSpc>
            <a:spcBef>
              <a:spcPct val="0"/>
            </a:spcBef>
            <a:spcAft>
              <a:spcPct val="15000"/>
            </a:spcAft>
            <a:buChar char="•"/>
          </a:pPr>
          <a:r>
            <a:rPr lang="en-US" sz="2400" kern="1200"/>
            <a:t>RAS: </a:t>
          </a:r>
          <a:r>
            <a:rPr lang="en-US" sz="2400" kern="1200">
              <a:hlinkClick xmlns:r="http://schemas.openxmlformats.org/officeDocument/2006/relationships" r:id="rId3"/>
            </a:rPr>
            <a:t>fundnumber@drexel.edu</a:t>
          </a:r>
          <a:endParaRPr lang="en-US" sz="2400" kern="1200"/>
        </a:p>
        <a:p>
          <a:pPr marL="228600" lvl="1" indent="-228600" algn="l" defTabSz="1066800">
            <a:lnSpc>
              <a:spcPct val="90000"/>
            </a:lnSpc>
            <a:spcBef>
              <a:spcPct val="0"/>
            </a:spcBef>
            <a:spcAft>
              <a:spcPct val="15000"/>
            </a:spcAft>
            <a:buChar char="•"/>
          </a:pPr>
          <a:r>
            <a:rPr lang="en-US" sz="2400" b="1" kern="1200">
              <a:solidFill>
                <a:schemeClr val="tx1"/>
              </a:solidFill>
              <a:latin typeface="+mn-lt"/>
              <a:cs typeface="Times New Roman"/>
            </a:rPr>
            <a:t>Evelyn </a:t>
          </a:r>
          <a:r>
            <a:rPr lang="en-US" sz="2400" b="1" kern="1200" err="1">
              <a:solidFill>
                <a:schemeClr val="tx1"/>
              </a:solidFill>
              <a:latin typeface="+mn-lt"/>
              <a:cs typeface="Times New Roman"/>
            </a:rPr>
            <a:t>Balabis</a:t>
          </a:r>
          <a:r>
            <a:rPr lang="en-US" sz="2400" b="1" kern="1200">
              <a:solidFill>
                <a:schemeClr val="tx1"/>
              </a:solidFill>
              <a:latin typeface="+mn-lt"/>
              <a:cs typeface="Times New Roman"/>
            </a:rPr>
            <a:t>, Executive Director, Research Accounting Services:</a:t>
          </a:r>
          <a:r>
            <a:rPr lang="en-US" sz="2400" kern="1200">
              <a:solidFill>
                <a:schemeClr val="accent1">
                  <a:lumMod val="75000"/>
                </a:schemeClr>
              </a:solidFill>
              <a:latin typeface="+mn-lt"/>
              <a:cs typeface="Times New Roman"/>
            </a:rPr>
            <a:t> </a:t>
          </a:r>
          <a:r>
            <a:rPr lang="en-US" sz="2400" kern="1200">
              <a:solidFill>
                <a:schemeClr val="accent1">
                  <a:lumMod val="75000"/>
                </a:schemeClr>
              </a:solidFill>
              <a:latin typeface="+mn-lt"/>
              <a:cs typeface="Times New Roman"/>
              <a:hlinkClick xmlns:r="http://schemas.openxmlformats.org/officeDocument/2006/relationships" r:id="rId4">
                <a:extLst>
                  <a:ext uri="{A12FA001-AC4F-418D-AE19-62706E023703}">
                    <ahyp:hlinkClr xmlns:ahyp="http://schemas.microsoft.com/office/drawing/2018/hyperlinkcolor" val="tx"/>
                  </a:ext>
                </a:extLst>
              </a:hlinkClick>
            </a:rPr>
            <a:t>eb545@drexel.edu</a:t>
          </a:r>
          <a:endParaRPr lang="en-US" sz="2400" kern="1200">
            <a:solidFill>
              <a:schemeClr val="accent1">
                <a:lumMod val="75000"/>
              </a:schemeClr>
            </a:solidFill>
            <a:latin typeface="+mn-lt"/>
          </a:endParaRPr>
        </a:p>
      </dsp:txBody>
      <dsp:txXfrm>
        <a:off x="5420557" y="825001"/>
        <a:ext cx="4754831"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E4CC6-813B-124B-8899-58992F55E6AC}"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BC3CA-1097-374B-B964-51C069C62590}" type="slidenum">
              <a:rPr lang="en-US" smtClean="0"/>
              <a:t>‹#›</a:t>
            </a:fld>
            <a:endParaRPr lang="en-US"/>
          </a:p>
        </p:txBody>
      </p:sp>
    </p:spTree>
    <p:extLst>
      <p:ext uri="{BB962C8B-B14F-4D97-AF65-F5344CB8AC3E}">
        <p14:creationId xmlns:p14="http://schemas.microsoft.com/office/powerpoint/2010/main" val="352186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6D5CFB-73CC-1343-830D-899132357784}" type="datetime1">
              <a:rPr lang="en-US" smtClean="0"/>
              <a:t>12/18/2023</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60511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2DF33E-DCB3-6440-8ECE-1E1E4CCCD442}" type="datetime1">
              <a:rPr lang="en-US" smtClean="0"/>
              <a:t>12/18/2023</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219580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BC9C5-BA34-E449-A77A-441B8E2CEA6F}" type="datetime1">
              <a:rPr lang="en-US" smtClean="0"/>
              <a:t>12/18/2023</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14713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32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609600" y="545431"/>
            <a:ext cx="10972800" cy="877824"/>
          </a:xfrm>
        </p:spPr>
        <p:txBody>
          <a:bodyPr/>
          <a:lstStyle>
            <a:lvl1pPr>
              <a:defRPr b="0" i="0">
                <a:latin typeface="Montserrat" pitchFamily="2" charset="77"/>
              </a:defRPr>
            </a:lvl1p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463284" marR="0" indent="-463284" algn="l" defTabSz="609585" rtl="0" eaLnBrk="1" fontAlgn="auto" latinLnBrk="0" hangingPunct="1">
              <a:lnSpc>
                <a:spcPct val="100000"/>
              </a:lnSpc>
              <a:spcBef>
                <a:spcPts val="2133"/>
              </a:spcBef>
              <a:spcAft>
                <a:spcPts val="0"/>
              </a:spcAft>
              <a:buClr>
                <a:schemeClr val="tx1"/>
              </a:buClr>
              <a:buSzTx/>
              <a:buFont typeface="+mj-lt"/>
              <a:buAutoNum type="arabicPeriod"/>
              <a:tabLst/>
              <a:defRPr lang="en-US" sz="3200"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3pPr>
            <a:lvl4pPr marL="990575" indent="-259074">
              <a:buFont typeface="Arial"/>
              <a:buChar char="⁃"/>
              <a:defRPr/>
            </a:lvl4pPr>
            <a:lvl5pPr marL="990575" indent="-259074">
              <a:buFont typeface="Arial"/>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6464"/>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39143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609600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609600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609600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2</a:t>
            </a:r>
          </a:p>
        </p:txBody>
      </p:sp>
    </p:spTree>
    <p:extLst>
      <p:ext uri="{BB962C8B-B14F-4D97-AF65-F5344CB8AC3E}">
        <p14:creationId xmlns:p14="http://schemas.microsoft.com/office/powerpoint/2010/main" val="1862091699"/>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19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609600" y="254373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609600" y="1658002"/>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609600" y="4315190"/>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609600" y="342946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 y="5200917"/>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6096000" y="1658002"/>
            <a:ext cx="5486400" cy="4412599"/>
          </a:xfrm>
          <a:solidFill>
            <a:schemeClr val="accent1">
              <a:lumMod val="75000"/>
            </a:schemeClr>
          </a:solidFill>
        </p:spPr>
        <p:txBody>
          <a:bodyPr lIns="182880" tIns="137160" rIns="182880" bIns="137160"/>
          <a:lstStyle>
            <a:lvl1pPr>
              <a:defRPr b="0" i="0">
                <a:solidFill>
                  <a:schemeClr val="bg1"/>
                </a:solidFill>
                <a:latin typeface="Montserrat" pitchFamily="2" charset="77"/>
              </a:defRPr>
            </a:lvl1pPr>
          </a:lstStyle>
          <a:p>
            <a:pPr lvl="0"/>
            <a:r>
              <a:rPr lang="en-US"/>
              <a:t>Descriptive Text Goes Here</a:t>
            </a:r>
          </a:p>
        </p:txBody>
      </p:sp>
    </p:spTree>
    <p:extLst>
      <p:ext uri="{BB962C8B-B14F-4D97-AF65-F5344CB8AC3E}">
        <p14:creationId xmlns:p14="http://schemas.microsoft.com/office/powerpoint/2010/main" val="2385106450"/>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19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Object E">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209792"/>
            <a:ext cx="3048000" cy="3657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Object D">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3042355" cy="220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5333"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Object G">
            <a:extLst>
              <a:ext uri="{FF2B5EF4-FFF2-40B4-BE49-F238E27FC236}">
                <a16:creationId xmlns:a16="http://schemas.microsoft.com/office/drawing/2014/main" id="{3F99C4F8-CBB5-2D43-8334-E63FE8BE5522}"/>
              </a:ext>
            </a:extLst>
          </p:cNvPr>
          <p:cNvCxnSpPr/>
          <p:nvPr userDrawn="1"/>
        </p:nvCxnSpPr>
        <p:spPr>
          <a:xfrm>
            <a:off x="609600" y="2221832"/>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F">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3048000" y="0"/>
            <a:ext cx="9144000" cy="68580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0" anchor="ctr" anchorCtr="0"/>
          <a:lstStyle>
            <a:lvl1pPr marL="0" indent="0" algn="ctr">
              <a:buNone/>
              <a:defRPr b="0" i="0">
                <a:solidFill>
                  <a:schemeClr val="accent1">
                    <a:lumMod val="75000"/>
                  </a:schemeClr>
                </a:solidFill>
                <a:latin typeface="Montserrat" pitchFamily="2" charset="77"/>
              </a:defRPr>
            </a:lvl1pPr>
          </a:lstStyle>
          <a:p>
            <a:r>
              <a:rPr lang="en-US"/>
              <a:t>Click to insert new image</a:t>
            </a: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406633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17" name="Picture 16" descr="Chart, diagram&#10;&#10;Description automatically generated">
            <a:extLst>
              <a:ext uri="{FF2B5EF4-FFF2-40B4-BE49-F238E27FC236}">
                <a16:creationId xmlns:a16="http://schemas.microsoft.com/office/drawing/2014/main" id="{D871A462-2884-DE4A-8EF6-7E391051EC8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Object H">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816987" y="5767221"/>
            <a:ext cx="2231013" cy="670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spcBef>
                <a:spcPts val="800"/>
              </a:spcBef>
              <a:spcAft>
                <a:spcPts val="800"/>
              </a:spcAft>
              <a:defRPr lang="en-US" sz="1467"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2" name="Object I">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816987" y="2668952"/>
            <a:ext cx="2231012" cy="2941163"/>
          </a:xfrm>
          <a:blipFill dpi="0" rotWithShape="1">
            <a:blip r:embed="rId3" cstate="email">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20" name="Object J">
            <a:extLst>
              <a:ext uri="{FF2B5EF4-FFF2-40B4-BE49-F238E27FC236}">
                <a16:creationId xmlns:a16="http://schemas.microsoft.com/office/drawing/2014/main" id="{20E5979B-F9EC-3D49-BE6D-6E69C00869CC}"/>
              </a:ext>
            </a:extLst>
          </p:cNvPr>
          <p:cNvSpPr>
            <a:spLocks noGrp="1"/>
          </p:cNvSpPr>
          <p:nvPr>
            <p:ph type="title" hasCustomPrompt="1"/>
          </p:nvPr>
        </p:nvSpPr>
        <p:spPr>
          <a:xfrm>
            <a:off x="795784" y="466475"/>
            <a:ext cx="7304101" cy="1463924"/>
          </a:xfrm>
        </p:spPr>
        <p:txBody>
          <a:bodyPr anchor="b"/>
          <a:lstStyle>
            <a:lvl1pPr>
              <a:defRPr b="0" i="0">
                <a:latin typeface="Montserrat" pitchFamily="2" charset="77"/>
              </a:defRPr>
            </a:lvl1pPr>
          </a:lstStyle>
          <a:p>
            <a:r>
              <a:rPr lang="en-US">
                <a:solidFill>
                  <a:srgbClr val="00558C"/>
                </a:solidFill>
              </a:rPr>
              <a:t>Topic Title</a:t>
            </a:r>
          </a:p>
        </p:txBody>
      </p:sp>
      <p:sp>
        <p:nvSpPr>
          <p:cNvPr id="21" name="Object K">
            <a:extLst>
              <a:ext uri="{FF2B5EF4-FFF2-40B4-BE49-F238E27FC236}">
                <a16:creationId xmlns:a16="http://schemas.microsoft.com/office/drawing/2014/main" id="{6B6DACE6-B4A3-6646-A297-53CA0085DB9D}"/>
              </a:ext>
            </a:extLst>
          </p:cNvPr>
          <p:cNvSpPr>
            <a:spLocks noGrp="1"/>
          </p:cNvSpPr>
          <p:nvPr>
            <p:ph type="body" sz="quarter" idx="10" hasCustomPrompt="1"/>
          </p:nvPr>
        </p:nvSpPr>
        <p:spPr>
          <a:xfrm>
            <a:off x="795784" y="2060443"/>
            <a:ext cx="7304101" cy="390512"/>
          </a:xfrm>
        </p:spPr>
        <p:txBody>
          <a:bodyPr/>
          <a:lstStyle>
            <a:lvl1pPr>
              <a:defRPr b="0" i="0">
                <a:solidFill>
                  <a:schemeClr val="tx1"/>
                </a:solidFill>
                <a:latin typeface="Montserrat" pitchFamily="2" charset="77"/>
              </a:defRPr>
            </a:lvl1pPr>
          </a:lstStyle>
          <a:p>
            <a:r>
              <a:rPr lang="en-US">
                <a:solidFill>
                  <a:srgbClr val="00558C"/>
                </a:solidFill>
              </a:rPr>
              <a:t>Subtitle</a:t>
            </a:r>
          </a:p>
        </p:txBody>
      </p:sp>
    </p:spTree>
    <p:extLst>
      <p:ext uri="{BB962C8B-B14F-4D97-AF65-F5344CB8AC3E}">
        <p14:creationId xmlns:p14="http://schemas.microsoft.com/office/powerpoint/2010/main" val="311286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838200"/>
            <a:ext cx="6096000" cy="51816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3733" b="0" i="0">
                <a:solidFill>
                  <a:schemeClr val="tx1"/>
                </a:solidFill>
                <a:latin typeface="Montserrat" pitchFamily="2" charset="77"/>
              </a:defRPr>
            </a:lvl1pPr>
          </a:lstStyle>
          <a:p>
            <a:r>
              <a:rPr lang="en-US"/>
              <a:t>Section Title Option 2 or Emphasis Slide</a:t>
            </a:r>
          </a:p>
        </p:txBody>
      </p:sp>
    </p:spTree>
    <p:extLst>
      <p:ext uri="{BB962C8B-B14F-4D97-AF65-F5344CB8AC3E}">
        <p14:creationId xmlns:p14="http://schemas.microsoft.com/office/powerpoint/2010/main" val="3422725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1270000" ty="0" sx="100000" sy="100000" flip="none" algn="ctr"/>
          </a:blipFill>
        </p:spPr>
        <p:txBody>
          <a:bodyPr tIns="1097280"/>
          <a:lstStyle>
            <a:lvl1pPr marL="0" indent="0" algn="ctr">
              <a:buNone/>
              <a:defRPr b="0" i="0">
                <a:solidFill>
                  <a:schemeClr val="tx2"/>
                </a:solidFill>
                <a:latin typeface="Montserrat" pitchFamily="2" charset="77"/>
              </a:defRPr>
            </a:lvl1pPr>
          </a:lstStyle>
          <a:p>
            <a:r>
              <a:rPr lang="en-US"/>
              <a:t>Click to change image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510104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4709F-138F-1247-8A12-8688849B33E1}" type="datetime1">
              <a:rPr lang="en-US" smtClean="0"/>
              <a:t>12/18/2023</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122717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6096000" y="1"/>
            <a:ext cx="6096000" cy="68580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09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1553208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620288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91984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3"/>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9745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507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a:p>
            <a:pPr lvl="0"/>
            <a:r>
              <a:rPr lang="en-US" err="1"/>
              <a:t>Commodonullafacilisinullamvehicula</a:t>
            </a:r>
            <a:r>
              <a:rPr lang="en-US"/>
              <a:t> ipsum a </a:t>
            </a:r>
            <a:r>
              <a:rPr lang="en-US" err="1"/>
              <a:t>arcu</a:t>
            </a:r>
            <a:r>
              <a:rPr lang="en-US"/>
              <a:t> cursus. </a:t>
            </a:r>
            <a:r>
              <a:rPr lang="en-US" err="1"/>
              <a:t>Lectusarcubibendum</a:t>
            </a:r>
            <a:r>
              <a:rPr lang="en-US"/>
              <a:t> at </a:t>
            </a:r>
            <a:r>
              <a:rPr lang="en-US" err="1"/>
              <a:t>varius</a:t>
            </a:r>
            <a:r>
              <a:rPr lang="en-US"/>
              <a:t> vel pharetra. </a:t>
            </a:r>
          </a:p>
          <a:p>
            <a:pPr lvl="0"/>
            <a:r>
              <a:rPr lang="en-US"/>
              <a:t>Non </a:t>
            </a:r>
            <a:r>
              <a:rPr lang="en-US" err="1"/>
              <a:t>consectetur</a:t>
            </a:r>
            <a:r>
              <a:rPr lang="en-US"/>
              <a:t> a </a:t>
            </a:r>
            <a:r>
              <a:rPr lang="en-US" err="1"/>
              <a:t>eratnam</a:t>
            </a:r>
            <a:r>
              <a:rPr lang="en-US"/>
              <a:t> at </a:t>
            </a:r>
            <a:r>
              <a:rPr lang="en-US" err="1"/>
              <a:t>lectus</a:t>
            </a:r>
            <a:r>
              <a:rPr lang="en-US"/>
              <a:t>. Sit </a:t>
            </a:r>
            <a:r>
              <a:rPr lang="en-US" err="1"/>
              <a:t>ametporttitoreget</a:t>
            </a:r>
            <a:r>
              <a:rPr lang="en-US"/>
              <a:t> dolor. Non </a:t>
            </a:r>
            <a:r>
              <a:rPr lang="en-US" err="1"/>
              <a:t>quamlacussuspendissefaucibus</a:t>
            </a:r>
            <a:r>
              <a:rPr lang="en-US"/>
              <a:t>. </a:t>
            </a:r>
            <a:r>
              <a:rPr lang="en-US" err="1"/>
              <a:t>Enimnec</a:t>
            </a:r>
            <a:r>
              <a:rPr lang="en-US"/>
              <a:t> dui </a:t>
            </a:r>
            <a:r>
              <a:rPr lang="en-US" err="1"/>
              <a:t>nuncmattis</a:t>
            </a:r>
            <a:r>
              <a:rPr lang="en-US"/>
              <a:t>. </a:t>
            </a:r>
            <a:r>
              <a:rPr lang="en-US" err="1"/>
              <a:t>Egestasmaecenas</a:t>
            </a:r>
            <a:r>
              <a:rPr lang="en-US"/>
              <a:t> pharetra convallis </a:t>
            </a:r>
            <a:r>
              <a:rPr lang="en-US" err="1"/>
              <a:t>posueremorbileo</a:t>
            </a:r>
            <a:r>
              <a:rPr lang="en-US"/>
              <a:t>. </a:t>
            </a:r>
            <a:r>
              <a:rPr lang="en-US" err="1"/>
              <a:t>Netus</a:t>
            </a:r>
            <a:r>
              <a:rPr lang="en-US"/>
              <a:t> et </a:t>
            </a:r>
            <a:r>
              <a:rPr lang="en-US" err="1"/>
              <a:t>malesuada</a:t>
            </a:r>
            <a:r>
              <a:rPr lang="en-US"/>
              <a:t> fames ac </a:t>
            </a:r>
            <a:r>
              <a:rPr lang="en-US" err="1"/>
              <a:t>turpisegestas</a:t>
            </a:r>
            <a:r>
              <a:rPr lang="en-US"/>
              <a:t> integer </a:t>
            </a:r>
            <a:r>
              <a:rPr lang="en-US" err="1"/>
              <a:t>egetaliquet</a:t>
            </a:r>
            <a:r>
              <a:rPr lang="en-US"/>
              <a:t>. </a:t>
            </a:r>
            <a:r>
              <a:rPr lang="en-US" err="1"/>
              <a:t>Luctusaccumsantortorposuere</a:t>
            </a:r>
            <a:r>
              <a:rPr lang="en-US"/>
              <a:t> ac </a:t>
            </a:r>
            <a:r>
              <a:rPr lang="en-US" err="1"/>
              <a:t>utconsequat</a:t>
            </a:r>
            <a:r>
              <a:rPr lang="en-US"/>
              <a:t> semper. </a:t>
            </a:r>
            <a:r>
              <a:rPr lang="en-US" err="1"/>
              <a:t>Nec</a:t>
            </a:r>
            <a:r>
              <a:rPr lang="en-US"/>
              <a:t> dui </a:t>
            </a:r>
            <a:r>
              <a:rPr lang="en-US" err="1"/>
              <a:t>nuncmattisenim</a:t>
            </a:r>
            <a:r>
              <a:rPr lang="en-US"/>
              <a:t>. </a:t>
            </a:r>
            <a:r>
              <a:rPr lang="en-US" err="1"/>
              <a:t>Sollicitudinnibh</a:t>
            </a:r>
            <a:r>
              <a:rPr lang="en-US"/>
              <a:t> sit </a:t>
            </a:r>
            <a:r>
              <a:rPr lang="en-US" err="1"/>
              <a:t>ametcommodonulla</a:t>
            </a:r>
            <a:r>
              <a:rPr lang="en-US"/>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480955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1"/>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1"/>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1"/>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404086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Asdfasdf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13963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6pPr marL="3047924" indent="0">
              <a:buNone/>
              <a:defRPr/>
            </a:lvl6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Idfa</a:t>
            </a:r>
            <a:endParaRPr lang="en-US"/>
          </a:p>
          <a:p>
            <a:pPr lvl="4"/>
            <a:r>
              <a:rPr lang="en-US" err="1"/>
              <a:t>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77514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3"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egestasegestasfringillaphasellusfaucibusscelerisqueeleifenddonec</a:t>
            </a:r>
            <a:r>
              <a:rPr lang="en-US"/>
              <a:t>. </a:t>
            </a:r>
            <a:r>
              <a:rPr lang="en-US" err="1"/>
              <a:t>Sapiennecsagittisaliquammalesuadabibendumarcu</a:t>
            </a:r>
            <a:r>
              <a:rPr lang="en-US"/>
              <a:t> vitae </a:t>
            </a:r>
            <a:r>
              <a:rPr lang="en-US" err="1"/>
              <a:t>elementum</a:t>
            </a:r>
            <a:r>
              <a:rPr lang="en-US"/>
              <a:t>. </a:t>
            </a:r>
          </a:p>
          <a:p>
            <a:pPr lvl="0"/>
            <a:r>
              <a:rPr lang="en-US"/>
              <a:t>Sit </a:t>
            </a:r>
            <a:r>
              <a:rPr lang="en-US" err="1"/>
              <a:t>ametmassa</a:t>
            </a:r>
            <a:r>
              <a:rPr lang="en-US"/>
              <a:t> vitae </a:t>
            </a:r>
            <a:r>
              <a:rPr lang="en-US" err="1"/>
              <a:t>tortorcondimentum</a:t>
            </a:r>
            <a:r>
              <a:rPr lang="en-US"/>
              <a:t> lacinia </a:t>
            </a:r>
            <a:r>
              <a:rPr lang="en-US" err="1"/>
              <a:t>quis</a:t>
            </a:r>
            <a:r>
              <a:rPr lang="en-US"/>
              <a:t> vel. </a:t>
            </a:r>
          </a:p>
          <a:p>
            <a:pPr lvl="0"/>
            <a:r>
              <a:rPr lang="en-US" err="1"/>
              <a:t>Eleifendquamadipiscing</a:t>
            </a:r>
            <a:r>
              <a:rPr lang="en-US"/>
              <a:t> vitae </a:t>
            </a:r>
            <a:r>
              <a:rPr lang="en-US" err="1"/>
              <a:t>proinsagittisnislrhoncusmattis</a:t>
            </a:r>
            <a:r>
              <a:rPr lang="en-US"/>
              <a:t>. </a:t>
            </a:r>
          </a:p>
          <a:p>
            <a:pPr lvl="1"/>
            <a:r>
              <a:rPr lang="en-US" err="1"/>
              <a:t>Sldkfjasldkjfasd</a:t>
            </a:r>
            <a:endParaRPr lang="en-US"/>
          </a:p>
          <a:p>
            <a:pPr lvl="2"/>
            <a:r>
              <a:rPr lang="en-US" err="1"/>
              <a:t>Asldkfjalskdjfasdf</a:t>
            </a:r>
            <a:endParaRPr lang="en-US"/>
          </a:p>
          <a:p>
            <a:pPr lvl="3"/>
            <a:r>
              <a:rPr lang="en-US" err="1"/>
              <a:t>aSDasdaSD</a:t>
            </a:r>
            <a:endParaRPr lang="en-US"/>
          </a:p>
          <a:p>
            <a:pPr lvl="0"/>
            <a:endParaRPr lang="en-US"/>
          </a:p>
        </p:txBody>
      </p:sp>
      <p:sp>
        <p:nvSpPr>
          <p:cNvPr id="9" name="Subtitle">
            <a:extLst>
              <a:ext uri="{FF2B5EF4-FFF2-40B4-BE49-F238E27FC236}">
                <a16:creationId xmlns:a16="http://schemas.microsoft.com/office/drawing/2014/main" id="{D2BBBDC8-4361-EA4A-85F8-A35E9EF50B8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656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8576F-0129-C842-B0C9-600B1AFF7FAD}" type="datetime1">
              <a:rPr lang="en-US" smtClean="0"/>
              <a:t>12/18/2023</a:t>
            </a:fld>
            <a:endParaRPr lang="en-US"/>
          </a:p>
        </p:txBody>
      </p:sp>
      <p:sp>
        <p:nvSpPr>
          <p:cNvPr id="5" name="Footer Placeholder 4"/>
          <p:cNvSpPr>
            <a:spLocks noGrp="1"/>
          </p:cNvSpPr>
          <p:nvPr>
            <p:ph type="ftr" sz="quarter" idx="11"/>
          </p:nvPr>
        </p:nvSpPr>
        <p:spPr/>
        <p:txBody>
          <a:bodyPr/>
          <a:lstStyle/>
          <a:p>
            <a:r>
              <a:rPr lang="en-US"/>
              <a:t>DRAFT</a:t>
            </a:r>
          </a:p>
        </p:txBody>
      </p:sp>
      <p:sp>
        <p:nvSpPr>
          <p:cNvPr id="6" name="Slide Number Placeholder 5"/>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1693465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4" spcCol="27432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7pPr marL="3657509" indent="0">
              <a:buNone/>
              <a:defRPr/>
            </a:lvl7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Afdsdfasdf</a:t>
            </a:r>
            <a:endParaRPr lang="en-US"/>
          </a:p>
          <a:p>
            <a:pPr lvl="4"/>
            <a:r>
              <a:rPr lang="en-US" err="1"/>
              <a:t>asfasf</a:t>
            </a:r>
            <a:endParaRPr lang="en-US"/>
          </a:p>
        </p:txBody>
      </p:sp>
      <p:sp>
        <p:nvSpPr>
          <p:cNvPr id="9" name="Subtitle">
            <a:extLst>
              <a:ext uri="{FF2B5EF4-FFF2-40B4-BE49-F238E27FC236}">
                <a16:creationId xmlns:a16="http://schemas.microsoft.com/office/drawing/2014/main" id="{76964917-9C0B-6D4B-BB01-18EF8636A8D8}"/>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091446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5486400" cy="36576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CC2B3DBC-B3B2-3D4A-B712-E1FD3F8EC262}"/>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54204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5"/>
          </a:xfrm>
        </p:spPr>
        <p:txBody>
          <a:bodyPr/>
          <a:lstStyle>
            <a:lvl1pPr>
              <a:defRPr b="0" i="0">
                <a:latin typeface="Montserrat" pitchFamily="2" charset="77"/>
              </a:defRPr>
            </a:lvl1pPr>
          </a:lstStyle>
          <a:p>
            <a:r>
              <a:rPr lang="en-US"/>
              <a:t>Click to edit Master title style</a:t>
            </a:r>
          </a:p>
        </p:txBody>
      </p: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609600" y="2209800"/>
            <a:ext cx="5486400" cy="3657600"/>
          </a:xfrm>
        </p:spPr>
        <p:txBody>
          <a:bodyPr numCol="1" spcCol="365760"/>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3pPr>
            <a:lvl4pPr marL="960096" indent="-22859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a:t>
            </a:r>
            <a:endParaRPr lang="en-US"/>
          </a:p>
          <a:p>
            <a:pPr lvl="2"/>
            <a:r>
              <a:rPr lang="en-US"/>
              <a:t>Lorem</a:t>
            </a:r>
          </a:p>
          <a:p>
            <a:pPr lvl="3"/>
            <a:r>
              <a:rPr lang="en-US"/>
              <a:t>ipsum</a:t>
            </a:r>
          </a:p>
        </p:txBody>
      </p:sp>
      <p:sp>
        <p:nvSpPr>
          <p:cNvPr id="10" name="Subtitle">
            <a:extLst>
              <a:ext uri="{FF2B5EF4-FFF2-40B4-BE49-F238E27FC236}">
                <a16:creationId xmlns:a16="http://schemas.microsoft.com/office/drawing/2014/main" id="{17FF790B-EB2A-5F42-8C16-EC19E02C3E5F}"/>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6851863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39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6096000" y="990600"/>
            <a:ext cx="5486400" cy="4876800"/>
          </a:xfrm>
          <a:solidFill>
            <a:schemeClr val="bg1">
              <a:lumMod val="95000"/>
            </a:schemeClr>
          </a:solidFill>
        </p:spPr>
        <p:txBody>
          <a:bodyPr anchor="ctr" anchorCtr="0"/>
          <a:lstStyle>
            <a:lvl1pPr algn="ctr">
              <a:defRPr b="0" i="0">
                <a:latin typeface="Montserrat" pitchFamily="2" charset="77"/>
              </a:defRPr>
            </a:lvl1pPr>
          </a:lstStyle>
          <a:p>
            <a:r>
              <a:rPr lang="en-US"/>
              <a:t>Click to Insert Table Here</a:t>
            </a:r>
          </a:p>
        </p:txBody>
      </p:sp>
      <p:sp>
        <p:nvSpPr>
          <p:cNvPr id="4" name="Text Placeholder 3">
            <a:extLst>
              <a:ext uri="{FF2B5EF4-FFF2-40B4-BE49-F238E27FC236}">
                <a16:creationId xmlns:a16="http://schemas.microsoft.com/office/drawing/2014/main" id="{3686C7CC-BBE8-4679-8792-94FE0314A5A2}"/>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800401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Chart Here</a:t>
            </a:r>
          </a:p>
        </p:txBody>
      </p:sp>
      <p:sp>
        <p:nvSpPr>
          <p:cNvPr id="5" name="Text Placeholder 3">
            <a:extLst>
              <a:ext uri="{FF2B5EF4-FFF2-40B4-BE49-F238E27FC236}">
                <a16:creationId xmlns:a16="http://schemas.microsoft.com/office/drawing/2014/main" id="{34F9D949-C0A7-4D9B-A921-AE5EE8F83D63}"/>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67937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SmartArt Graphic</a:t>
            </a:r>
          </a:p>
        </p:txBody>
      </p:sp>
      <p:sp>
        <p:nvSpPr>
          <p:cNvPr id="6" name="Text Placeholder 3">
            <a:extLst>
              <a:ext uri="{FF2B5EF4-FFF2-40B4-BE49-F238E27FC236}">
                <a16:creationId xmlns:a16="http://schemas.microsoft.com/office/drawing/2014/main" id="{4B4A4C7D-F0FF-4E45-9108-A0E767589C21}"/>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4295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45720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8539747"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8" name="Text Placeholder 3">
            <a:extLst>
              <a:ext uri="{FF2B5EF4-FFF2-40B4-BE49-F238E27FC236}">
                <a16:creationId xmlns:a16="http://schemas.microsoft.com/office/drawing/2014/main" id="{F2A560E9-8E63-4D0F-80D4-2427CD88BD46}"/>
              </a:ext>
            </a:extLst>
          </p:cNvPr>
          <p:cNvSpPr>
            <a:spLocks noGrp="1"/>
          </p:cNvSpPr>
          <p:nvPr>
            <p:ph type="body" sz="quarter" idx="20" hasCustomPrompt="1"/>
          </p:nvPr>
        </p:nvSpPr>
        <p:spPr>
          <a:xfrm>
            <a:off x="609601"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0" name="Text Placeholder 3">
            <a:extLst>
              <a:ext uri="{FF2B5EF4-FFF2-40B4-BE49-F238E27FC236}">
                <a16:creationId xmlns:a16="http://schemas.microsoft.com/office/drawing/2014/main" id="{E023AABB-3832-46D5-AA70-3525BF9751C1}"/>
              </a:ext>
            </a:extLst>
          </p:cNvPr>
          <p:cNvSpPr>
            <a:spLocks noGrp="1"/>
          </p:cNvSpPr>
          <p:nvPr>
            <p:ph type="body" sz="quarter" idx="21" hasCustomPrompt="1"/>
          </p:nvPr>
        </p:nvSpPr>
        <p:spPr>
          <a:xfrm>
            <a:off x="4572000"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5" name="Text Placeholder 3">
            <a:extLst>
              <a:ext uri="{FF2B5EF4-FFF2-40B4-BE49-F238E27FC236}">
                <a16:creationId xmlns:a16="http://schemas.microsoft.com/office/drawing/2014/main" id="{CFADBCE7-F816-41FB-97B4-415030BC6754}"/>
              </a:ext>
            </a:extLst>
          </p:cNvPr>
          <p:cNvSpPr>
            <a:spLocks noGrp="1"/>
          </p:cNvSpPr>
          <p:nvPr>
            <p:ph type="body" sz="quarter" idx="22" hasCustomPrompt="1"/>
          </p:nvPr>
        </p:nvSpPr>
        <p:spPr>
          <a:xfrm>
            <a:off x="8534399"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659207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1" y="0"/>
            <a:ext cx="6093177" cy="3429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3"/>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6098824" y="3429000"/>
            <a:ext cx="6093177" cy="3429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accent1"/>
              </a:solidFill>
              <a:latin typeface="Montserrat" pitchFamily="2" charset="77"/>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540211376"/>
      </p:ext>
    </p:extLst>
  </p:cSld>
  <p:clrMapOvr>
    <a:masterClrMapping/>
  </p:clrMapOvr>
  <p:extLst>
    <p:ext uri="{DCECCB84-F9BA-43D5-87BE-67443E8EF086}">
      <p15:sldGuideLst xmlns:p15="http://schemas.microsoft.com/office/powerpoint/2012/main">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tx1">
                    <a:lumMod val="60000"/>
                    <a:lumOff val="40000"/>
                  </a:schemeClr>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32B3D703-7221-D64C-9C3C-7E9F7827D80C}"/>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15" name="Picture Placeholder 5">
            <a:extLst>
              <a:ext uri="{FF2B5EF4-FFF2-40B4-BE49-F238E27FC236}">
                <a16:creationId xmlns:a16="http://schemas.microsoft.com/office/drawing/2014/main" id="{5444F11B-E4AD-104A-805D-B367F2B7E266}"/>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021331209"/>
      </p:ext>
    </p:extLst>
  </p:cSld>
  <p:clrMapOvr>
    <a:masterClrMapping/>
  </p:clrMapOvr>
  <p:extLst>
    <p:ext uri="{DCECCB84-F9BA-43D5-87BE-67443E8EF086}">
      <p15:sldGuideLst xmlns:p15="http://schemas.microsoft.com/office/powerpoint/2012/main">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609600" y="997284"/>
            <a:ext cx="39624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7620000" y="997284"/>
            <a:ext cx="39624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4572000" y="1"/>
            <a:ext cx="3048000" cy="6842759"/>
          </a:xfr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3733" b="0" i="0" baseline="0" dirty="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243834" marR="0" lvl="0" indent="-243834" algn="ctr" fontAlgn="auto">
              <a:lnSpc>
                <a:spcPct val="100000"/>
              </a:lnSpc>
              <a:spcBef>
                <a:spcPts val="0"/>
              </a:spcBef>
              <a:spcAft>
                <a:spcPts val="0"/>
              </a:spcAft>
              <a:buClrTx/>
              <a:buSzTx/>
              <a:tabLst/>
            </a:pPr>
            <a:r>
              <a:rPr lang="en-US"/>
              <a:t>Subject 1</a:t>
            </a:r>
          </a:p>
          <a:p>
            <a:pPr marL="243834" marR="0" lvl="0" indent="-243834" algn="ctr" fontAlgn="auto">
              <a:lnSpc>
                <a:spcPct val="100000"/>
              </a:lnSpc>
              <a:spcBef>
                <a:spcPts val="0"/>
              </a:spcBef>
              <a:spcAft>
                <a:spcPts val="0"/>
              </a:spcAft>
              <a:buClrTx/>
              <a:buSzTx/>
              <a:tabLst/>
            </a:pPr>
            <a:r>
              <a:rPr lang="en-US"/>
              <a:t>vs</a:t>
            </a:r>
          </a:p>
          <a:p>
            <a:pPr marL="243834" marR="0" lvl="0" indent="-243834"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609600" y="1225887"/>
            <a:ext cx="3644053" cy="609600"/>
          </a:xfrm>
        </p:spPr>
        <p:txBody>
          <a:bodyPr anchor="ctr" anchorCtr="0"/>
          <a:lstStyle>
            <a:lvl1pPr marL="0" indent="0">
              <a:buNone/>
              <a:defRPr b="0" i="0">
                <a:latin typeface="Montserrat" pitchFamily="2" charset="77"/>
              </a:defRPr>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7918629" y="1225887"/>
            <a:ext cx="3643451" cy="609600"/>
          </a:xfrm>
        </p:spPr>
        <p:txBody>
          <a:bodyPr anchor="ctr" anchorCtr="0"/>
          <a:lstStyle>
            <a:lvl1pPr marL="0" indent="0">
              <a:buNone/>
              <a:defRPr b="0" i="0">
                <a:latin typeface="Montserrat" pitchFamily="2" charset="77"/>
              </a:defRPr>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5537200" y="584200"/>
            <a:ext cx="1117600" cy="1117600"/>
          </a:xfrm>
        </p:spPr>
        <p:txBody>
          <a:bodyPr anchor="ctr" anchorCtr="0">
            <a:normAutofit/>
          </a:bodyPr>
          <a:lstStyle>
            <a:lvl1pPr marL="0" indent="0" algn="ctr">
              <a:buNone/>
              <a:defRPr sz="1867" b="0" i="0">
                <a:latin typeface="Montserrat" pitchFamily="2" charset="77"/>
              </a:defRPr>
            </a:lvl1pPr>
          </a:lstStyle>
          <a:p>
            <a:r>
              <a:rPr lang="en-US"/>
              <a:t>Place Optional Icon Here</a:t>
            </a:r>
          </a:p>
        </p:txBody>
      </p:sp>
      <p:sp>
        <p:nvSpPr>
          <p:cNvPr id="4" name="Text Placeholder 3">
            <a:extLst>
              <a:ext uri="{FF2B5EF4-FFF2-40B4-BE49-F238E27FC236}">
                <a16:creationId xmlns:a16="http://schemas.microsoft.com/office/drawing/2014/main" id="{CCA60A99-616C-471C-B38F-676E6BCC702D}"/>
              </a:ext>
            </a:extLst>
          </p:cNvPr>
          <p:cNvSpPr>
            <a:spLocks noGrp="1"/>
          </p:cNvSpPr>
          <p:nvPr>
            <p:ph type="body" sz="quarter" idx="20" hasCustomPrompt="1"/>
          </p:nvPr>
        </p:nvSpPr>
        <p:spPr>
          <a:xfrm>
            <a:off x="60960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2" name="Text Placeholder 3">
            <a:extLst>
              <a:ext uri="{FF2B5EF4-FFF2-40B4-BE49-F238E27FC236}">
                <a16:creationId xmlns:a16="http://schemas.microsoft.com/office/drawing/2014/main" id="{60694FFB-686D-42B6-BE49-E9575484E60C}"/>
              </a:ext>
            </a:extLst>
          </p:cNvPr>
          <p:cNvSpPr>
            <a:spLocks noGrp="1"/>
          </p:cNvSpPr>
          <p:nvPr>
            <p:ph type="body" sz="quarter" idx="21" hasCustomPrompt="1"/>
          </p:nvPr>
        </p:nvSpPr>
        <p:spPr>
          <a:xfrm>
            <a:off x="791718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996568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55A13-BF09-E441-9168-AAC53228A213}" type="datetime1">
              <a:rPr lang="en-US" smtClean="0"/>
              <a:t>12/18/2023</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765402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norm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accent2"/>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Tree>
    <p:extLst>
      <p:ext uri="{BB962C8B-B14F-4D97-AF65-F5344CB8AC3E}">
        <p14:creationId xmlns:p14="http://schemas.microsoft.com/office/powerpoint/2010/main" val="3473978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a:lstStyle>
            <a:lvl1pPr algn="ctr">
              <a:defRPr b="0" i="0">
                <a:solidFill>
                  <a:schemeClr val="bg2"/>
                </a:solidFill>
                <a:latin typeface="Montserrat" pitchFamily="2" charset="77"/>
              </a:defRPr>
            </a:lvl1pPr>
          </a:lstStyle>
          <a:p>
            <a:r>
              <a:rPr lang="en-US"/>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tx1"/>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3838760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6705600" cy="4267200"/>
          </a:xfrm>
        </p:spPr>
        <p:txBody>
          <a:bodyPr anchor="t" anchorCtr="0">
            <a:normAutofit/>
          </a:bodyPr>
          <a:lstStyle>
            <a:lvl1pPr>
              <a:lnSpc>
                <a:spcPct val="100000"/>
              </a:lnSpc>
              <a:defRPr sz="48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9144000" y="0"/>
            <a:ext cx="3048000" cy="68580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b="0" i="0">
                <a:solidFill>
                  <a:schemeClr val="tx1"/>
                </a:solidFill>
                <a:latin typeface="Montserrat" pitchFamily="2" charset="77"/>
              </a:defRPr>
            </a:lvl1pPr>
          </a:lstStyle>
          <a:p>
            <a:r>
              <a:rPr lang="en-US"/>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828800" y="5867401"/>
            <a:ext cx="6705600" cy="366183"/>
          </a:xfrm>
        </p:spPr>
        <p:txBody>
          <a:bodyPr>
            <a:normAutofit/>
          </a:bodyPr>
          <a:lstStyle>
            <a:lvl1pPr marL="0" indent="0" algn="r">
              <a:buNone/>
              <a:defRPr sz="1600" b="0" i="0" cap="all" spc="187" baseline="0">
                <a:solidFill>
                  <a:schemeClr val="accent5"/>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3475939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12192000" cy="28340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accent1">
                  <a:lumMod val="20000"/>
                  <a:lumOff val="80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3662323" cy="1225337"/>
          </a:xfrm>
        </p:spPr>
        <p:txBody>
          <a:bodyPr anchor="ctr" anchorCtr="0">
            <a:normAutofit/>
          </a:bodyPr>
          <a:lstStyle>
            <a:lvl1pPr>
              <a:lnSpc>
                <a:spcPct val="100000"/>
              </a:lnSpc>
              <a:defRPr sz="3733" b="0" i="0">
                <a:latin typeface="Montserrat" pitchFamily="2" charset="77"/>
              </a:defRPr>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652877" y="1858761"/>
            <a:ext cx="3662323" cy="355600"/>
          </a:xfrm>
        </p:spPr>
        <p:txBody>
          <a:bodyPr>
            <a:normAutofit/>
          </a:bodyPr>
          <a:lstStyle>
            <a:lvl1pPr marL="0" indent="0">
              <a:buNone/>
              <a:defRPr sz="1867" b="0" i="0" cap="all" spc="160" baseline="0">
                <a:latin typeface="Montserrat" pitchFamily="2" charset="77"/>
              </a:defRPr>
            </a:lvl1pPr>
            <a:lvl2pPr marL="243834"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652880" y="2214362"/>
            <a:ext cx="3662321" cy="300239"/>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34016"/>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7924800" y="381000"/>
            <a:ext cx="0" cy="21336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834016"/>
            <a:ext cx="12192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8225368" y="502612"/>
            <a:ext cx="3357033" cy="1869621"/>
          </a:xfrm>
        </p:spPr>
        <p:txBody>
          <a:bodyPr anchor="ctr" anchorCtr="0"/>
          <a:lstStyle>
            <a:lvl1pPr marL="0" marR="0" indent="0" algn="l" defTabSz="609585" rtl="0" eaLnBrk="1" fontAlgn="auto" latinLnBrk="0" hangingPunct="1">
              <a:lnSpc>
                <a:spcPct val="100000"/>
              </a:lnSpc>
              <a:spcBef>
                <a:spcPts val="1333"/>
              </a:spcBef>
              <a:spcAft>
                <a:spcPts val="0"/>
              </a:spcAft>
              <a:buClr>
                <a:schemeClr val="tx2"/>
              </a:buClr>
              <a:buSzTx/>
              <a:buFont typeface="Arial" panose="020B0604020202020204" pitchFamily="34" charset="0"/>
              <a:buNone/>
              <a:tabLst/>
              <a:defRPr b="0" i="0">
                <a:solidFill>
                  <a:schemeClr val="tx1"/>
                </a:solidFill>
                <a:latin typeface="Montserrat" pitchFamily="2" charset="77"/>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609600" y="3175000"/>
            <a:ext cx="10972800" cy="32004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8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3pPr>
            <a:lvl4pPr marL="990575" indent="-259074">
              <a:buClr>
                <a:schemeClr val="tx1"/>
              </a:buClr>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0"/>
            <a:r>
              <a:rPr lang="en-US" err="1"/>
              <a:t>Eleifendquamadipiscing</a:t>
            </a:r>
            <a:r>
              <a:rPr lang="en-US"/>
              <a:t> vitae </a:t>
            </a:r>
            <a:r>
              <a:rPr lang="en-US" err="1"/>
              <a:t>proinsagittisnislrhoncusmattis</a:t>
            </a:r>
            <a:r>
              <a:rPr lang="en-US"/>
              <a:t>. </a:t>
            </a:r>
          </a:p>
          <a:p>
            <a:pPr lvl="0"/>
            <a:r>
              <a:rPr lang="en-US"/>
              <a:t>Ipsum dolor sit </a:t>
            </a:r>
            <a:r>
              <a:rPr lang="en-US" err="1"/>
              <a:t>ametconsecteturadipiscingelitduistristique</a:t>
            </a:r>
            <a:r>
              <a:rPr lang="en-US"/>
              <a:t>.</a:t>
            </a:r>
          </a:p>
          <a:p>
            <a:pPr lvl="0"/>
            <a:r>
              <a:rPr lang="en-US" err="1"/>
              <a:t>Commodoelit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Etiamdignissim</a:t>
            </a:r>
            <a:r>
              <a:rPr lang="en-US"/>
              <a:t> diam </a:t>
            </a:r>
            <a:r>
              <a:rPr lang="en-US" err="1"/>
              <a:t>quisenimlobortisscelerisque</a:t>
            </a:r>
            <a:r>
              <a:rPr lang="en-US"/>
              <a:t>.</a:t>
            </a:r>
          </a:p>
          <a:p>
            <a:pPr lvl="1"/>
            <a:r>
              <a:rPr lang="en-US" err="1"/>
              <a:t>Asdfjasdfasfkaskdfjasf</a:t>
            </a:r>
            <a:endParaRPr lang="en-US"/>
          </a:p>
          <a:p>
            <a:pPr lvl="2"/>
            <a:r>
              <a:rPr lang="en-US"/>
              <a:t>Test </a:t>
            </a:r>
            <a:r>
              <a:rPr lang="en-US" err="1"/>
              <a:t>testtest</a:t>
            </a:r>
            <a:endParaRPr lang="en-US"/>
          </a:p>
          <a:p>
            <a:pPr lvl="3"/>
            <a:r>
              <a:rPr lang="en-US"/>
              <a:t>Test </a:t>
            </a:r>
            <a:r>
              <a:rPr lang="en-US" err="1"/>
              <a:t>test</a:t>
            </a:r>
            <a:endParaRPr lang="en-US"/>
          </a:p>
          <a:p>
            <a:pPr lvl="0"/>
            <a:endParaRPr lang="en-US"/>
          </a:p>
        </p:txBody>
      </p:sp>
    </p:spTree>
    <p:extLst>
      <p:ext uri="{BB962C8B-B14F-4D97-AF65-F5344CB8AC3E}">
        <p14:creationId xmlns:p14="http://schemas.microsoft.com/office/powerpoint/2010/main" val="3845994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3048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solidFill>
                <a:schemeClr val="bg1">
                  <a:lumMod val="95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7827923" cy="817361"/>
          </a:xfrm>
        </p:spPr>
        <p:txBody>
          <a:bodyPr anchor="ctr" anchorCtr="0">
            <a:normAutofit/>
          </a:bodyPr>
          <a:lstStyle>
            <a:lvl1pPr>
              <a:lnSpc>
                <a:spcPct val="100000"/>
              </a:lnSpc>
              <a:defRPr sz="3200" b="0" i="0">
                <a:latin typeface="Montserrat" pitchFamily="2" charset="77"/>
              </a:defRPr>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401678" y="3136900"/>
            <a:ext cx="2239921" cy="584200"/>
          </a:xfrm>
        </p:spPr>
        <p:txBody>
          <a:bodyPr>
            <a:normAutofit/>
          </a:bodyPr>
          <a:lstStyle>
            <a:lvl1pPr marL="0" indent="0">
              <a:buNone/>
              <a:defRPr sz="1600" b="0" i="0" cap="all" spc="67" baseline="0">
                <a:latin typeface="Montserrat" pitchFamily="2" charset="77"/>
              </a:defRPr>
            </a:lvl1pPr>
            <a:lvl2pPr marL="243834"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401680" y="3872485"/>
            <a:ext cx="2239921" cy="775716"/>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19400"/>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6833616"/>
            <a:ext cx="3048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3652877" y="1397000"/>
            <a:ext cx="7929523" cy="50800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4"/>
            <a:r>
              <a:rPr lang="en-US"/>
              <a:t>Est </a:t>
            </a:r>
            <a:r>
              <a:rPr lang="en-US" err="1"/>
              <a:t>ultricies</a:t>
            </a:r>
            <a:r>
              <a:rPr lang="en-US"/>
              <a:t> integer </a:t>
            </a:r>
            <a:r>
              <a:rPr lang="en-US" err="1"/>
              <a:t>quis</a:t>
            </a:r>
            <a:r>
              <a:rPr lang="en-US"/>
              <a:t> auctor </a:t>
            </a:r>
            <a:r>
              <a:rPr lang="en-US" err="1"/>
              <a:t>elit</a:t>
            </a:r>
            <a:r>
              <a:rPr lang="en-US"/>
              <a:t>. </a:t>
            </a:r>
          </a:p>
          <a:p>
            <a:pPr lvl="3"/>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401680" y="4774185"/>
            <a:ext cx="2239921" cy="1702815"/>
          </a:xfrm>
        </p:spPr>
        <p:txBody>
          <a:bodyPr>
            <a:normAutofit/>
          </a:bodyPr>
          <a:lstStyle>
            <a:lvl1pPr marL="0" indent="0">
              <a:spcBef>
                <a:spcPts val="533"/>
              </a:spcBef>
              <a:buNone/>
              <a:defRPr sz="1600" b="0" i="0" cap="none" spc="0" baseline="0">
                <a:latin typeface="Montserrat" pitchFamily="2" charset="77"/>
              </a:defRPr>
            </a:lvl1pPr>
            <a:lvl2pPr marL="243834" indent="0">
              <a:buNone/>
              <a:defRPr/>
            </a:lvl2pPr>
          </a:lstStyle>
          <a:p>
            <a:pPr lvl="0"/>
            <a:r>
              <a:rPr lang="en-US"/>
              <a:t>Expertise</a:t>
            </a:r>
          </a:p>
        </p:txBody>
      </p:sp>
    </p:spTree>
    <p:extLst>
      <p:ext uri="{BB962C8B-B14F-4D97-AF65-F5344CB8AC3E}">
        <p14:creationId xmlns:p14="http://schemas.microsoft.com/office/powerpoint/2010/main" val="5348562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920" userDrawn="1">
          <p15:clr>
            <a:srgbClr val="FBAE40"/>
          </p15:clr>
        </p15:guide>
        <p15:guide id="4" pos="576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609600"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609600"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34584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3462865"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63032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6305296"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9156192"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9156192"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9741010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2438400"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609600"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2438400"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609600"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8546592"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6717792"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8546592"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6717792"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05104396"/>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828800"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609600"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828800"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609600"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828800"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609600"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9436608"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8217408"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9436608"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8217408"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9436608"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8217408"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5632704"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4413504"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5632704"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4413504"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5632704"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4413504"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742526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711200" y="2006601"/>
            <a:ext cx="11480800" cy="4851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8" name="Rectangle 7">
            <a:extLst>
              <a:ext uri="{FF2B5EF4-FFF2-40B4-BE49-F238E27FC236}">
                <a16:creationId xmlns:a16="http://schemas.microsoft.com/office/drawing/2014/main" id="{0B630B91-AD54-1144-9B03-E288C8B03A24}"/>
              </a:ext>
            </a:extLst>
          </p:cNvPr>
          <p:cNvSpPr/>
          <p:nvPr userDrawn="1"/>
        </p:nvSpPr>
        <p:spPr>
          <a:xfrm>
            <a:off x="609600" y="2006601"/>
            <a:ext cx="101600" cy="4851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914400"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4621107"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8327813"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3" name="Subtitle">
            <a:extLst>
              <a:ext uri="{FF2B5EF4-FFF2-40B4-BE49-F238E27FC236}">
                <a16:creationId xmlns:a16="http://schemas.microsoft.com/office/drawing/2014/main" id="{5101D247-5DD8-B744-BFA9-F9430797882A}"/>
              </a:ext>
            </a:extLst>
          </p:cNvPr>
          <p:cNvSpPr>
            <a:spLocks noGrp="1"/>
          </p:cNvSpPr>
          <p:nvPr>
            <p:ph type="subTitle" sz="quarter" idx="17"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
        <p:nvSpPr>
          <p:cNvPr id="18" name="Title 1">
            <a:extLst>
              <a:ext uri="{FF2B5EF4-FFF2-40B4-BE49-F238E27FC236}">
                <a16:creationId xmlns:a16="http://schemas.microsoft.com/office/drawing/2014/main" id="{023E0492-5118-0842-8016-13BF83BBF841}"/>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1971829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CBBB-094E-1BDC-B688-BC818955B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638998-25BD-DEB2-0240-99343EE83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82F5C-24BE-9B19-6F55-6FAE7E97AAF4}"/>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5E97654E-1ED6-D74D-B51B-E86B04A28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C5D32-FB05-3085-231B-014BAD2C7E7B}"/>
              </a:ext>
            </a:extLst>
          </p:cNvPr>
          <p:cNvSpPr>
            <a:spLocks noGrp="1"/>
          </p:cNvSpPr>
          <p:nvPr>
            <p:ph type="sldNum" sz="quarter" idx="12"/>
          </p:nvPr>
        </p:nvSpPr>
        <p:spPr/>
        <p:txBody>
          <a:bodyPr/>
          <a:lstStyle/>
          <a:p>
            <a:fld id="{59587972-B5E8-48AC-ACAB-D4D3C0DCDAE1}" type="slidenum">
              <a:rPr lang="en-US" smtClean="0"/>
              <a:t>‹#›</a:t>
            </a:fld>
            <a:endParaRPr lang="en-US"/>
          </a:p>
        </p:txBody>
      </p:sp>
      <p:sp>
        <p:nvSpPr>
          <p:cNvPr id="7" name="Rectangle 6">
            <a:extLst>
              <a:ext uri="{FF2B5EF4-FFF2-40B4-BE49-F238E27FC236}">
                <a16:creationId xmlns:a16="http://schemas.microsoft.com/office/drawing/2014/main" id="{A46E9074-EEDF-0C81-D9DF-F6E9239A7B55}"/>
              </a:ext>
            </a:extLst>
          </p:cNvPr>
          <p:cNvSpPr/>
          <p:nvPr userDrawn="1"/>
        </p:nvSpPr>
        <p:spPr>
          <a:xfrm>
            <a:off x="402336" y="292608"/>
            <a:ext cx="11457432" cy="630936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435FB26-44D7-CDB0-5817-60CD5C1FAE7B}"/>
              </a:ext>
            </a:extLst>
          </p:cNvPr>
          <p:cNvSpPr/>
          <p:nvPr userDrawn="1"/>
        </p:nvSpPr>
        <p:spPr>
          <a:xfrm rot="16200000">
            <a:off x="6219444" y="958596"/>
            <a:ext cx="6318504" cy="4913376"/>
          </a:xfrm>
          <a:prstGeom prst="r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outdoor, sign&#10;&#10;Description automatically generated">
            <a:extLst>
              <a:ext uri="{FF2B5EF4-FFF2-40B4-BE49-F238E27FC236}">
                <a16:creationId xmlns:a16="http://schemas.microsoft.com/office/drawing/2014/main" id="{9F8A2CC1-A8C0-F812-DB6A-24547EB7D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732" y="4339718"/>
            <a:ext cx="1575276" cy="2095118"/>
          </a:xfrm>
          <a:prstGeom prst="rect">
            <a:avLst/>
          </a:prstGeom>
        </p:spPr>
      </p:pic>
    </p:spTree>
    <p:extLst>
      <p:ext uri="{BB962C8B-B14F-4D97-AF65-F5344CB8AC3E}">
        <p14:creationId xmlns:p14="http://schemas.microsoft.com/office/powerpoint/2010/main" val="25205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EC297-4543-714E-8112-EB782A177639}" type="datetime1">
              <a:rPr lang="en-US" smtClean="0"/>
              <a:t>12/18/2023</a:t>
            </a:fld>
            <a:endParaRPr lang="en-US"/>
          </a:p>
        </p:txBody>
      </p:sp>
      <p:sp>
        <p:nvSpPr>
          <p:cNvPr id="8" name="Footer Placeholder 7"/>
          <p:cNvSpPr>
            <a:spLocks noGrp="1"/>
          </p:cNvSpPr>
          <p:nvPr>
            <p:ph type="ftr" sz="quarter" idx="11"/>
          </p:nvPr>
        </p:nvSpPr>
        <p:spPr/>
        <p:txBody>
          <a:bodyPr/>
          <a:lstStyle/>
          <a:p>
            <a:r>
              <a:rPr lang="en-US"/>
              <a:t>DRAFT</a:t>
            </a:r>
          </a:p>
        </p:txBody>
      </p:sp>
      <p:sp>
        <p:nvSpPr>
          <p:cNvPr id="9" name="Slide Number Placeholder 8"/>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3532881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B0BA-9BEA-56EB-46A8-14A0CBB5A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4D273-9F2E-14D6-0DE3-3609735B7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46835-97F3-BCCC-0ADD-02381E3B9CA2}"/>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FDA0AC89-8299-5D26-BD1C-1499577BD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3C9BB-E832-F280-213A-F99E2A166784}"/>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2067001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F3C7-E44B-A11D-873C-AF5A43145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55273D-B8C6-6351-8B8F-3CF41BA97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8927D-7CC2-2F10-C00B-C61B66664395}"/>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F816CA25-3DCD-F082-F4FE-3251C6A2B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5CAB9-457C-0AC0-457E-42A3A57E7406}"/>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3242925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7286-9D65-D799-04C8-408C748B0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7F60E-4C57-DFE6-E754-C7105A2F0E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AF223-CF3F-E667-818E-24C086FCE2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284D8B-269D-BBEB-8809-BE99AA54E8AF}"/>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6" name="Footer Placeholder 5">
            <a:extLst>
              <a:ext uri="{FF2B5EF4-FFF2-40B4-BE49-F238E27FC236}">
                <a16:creationId xmlns:a16="http://schemas.microsoft.com/office/drawing/2014/main" id="{048D4E8E-85F8-ABB6-26A2-544712460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85A38-2AF0-1A3F-2311-B4DB2BC80F56}"/>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1420106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3C33-489F-085B-676D-AB634AEF93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89416-1CD8-80DE-0EA7-5989588BB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EFCDC-7529-3697-8729-195E18A523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CF12F-487A-4572-9120-CC02BFA82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4B9907-65D6-51A6-5D14-2E532CD8D1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91A43-01D1-8B2E-283E-1FE226C295B7}"/>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8" name="Footer Placeholder 7">
            <a:extLst>
              <a:ext uri="{FF2B5EF4-FFF2-40B4-BE49-F238E27FC236}">
                <a16:creationId xmlns:a16="http://schemas.microsoft.com/office/drawing/2014/main" id="{60E7DD91-1F4A-633A-ED02-559EA9676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22D6A-2460-B481-0B06-F57B4FA97BE5}"/>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2559609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16DB-D18C-B074-7185-93817B676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52A0F5-2239-1221-A483-4B5CBF22A4AB}"/>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4" name="Footer Placeholder 3">
            <a:extLst>
              <a:ext uri="{FF2B5EF4-FFF2-40B4-BE49-F238E27FC236}">
                <a16:creationId xmlns:a16="http://schemas.microsoft.com/office/drawing/2014/main" id="{C3523177-6FDE-3599-5074-E1A98514C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C3F5D7-68B2-9972-F16D-12CB24A93968}"/>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427418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5F8C27-0A21-C3FD-0D53-E0E1CA03B9C2}"/>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3" name="Footer Placeholder 2">
            <a:extLst>
              <a:ext uri="{FF2B5EF4-FFF2-40B4-BE49-F238E27FC236}">
                <a16:creationId xmlns:a16="http://schemas.microsoft.com/office/drawing/2014/main" id="{18640714-7798-AB03-EB15-92AED53998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617E-585D-86DA-E71B-ACB29A3E7CC2}"/>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2648759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3493-C5C2-085D-46B7-058E9616B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9FDF6-7672-15A9-8585-C547717EC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0E48C-3779-7722-696A-D9C83EE3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B5049-99D7-172E-B232-67362DA5F21F}"/>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6" name="Footer Placeholder 5">
            <a:extLst>
              <a:ext uri="{FF2B5EF4-FFF2-40B4-BE49-F238E27FC236}">
                <a16:creationId xmlns:a16="http://schemas.microsoft.com/office/drawing/2014/main" id="{71797080-ACD2-62DB-7A3D-E2B3236C3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A149C-7108-FBDB-96A4-54A867A0FCC7}"/>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2338072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7746-F938-1A01-C984-0B92EB782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9C227-FEB5-2FCB-58A4-F7047EEAC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1E45C-7152-8777-42CC-DADE55095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82A5-DF86-5068-E1CF-7917FB9EC1A7}"/>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6" name="Footer Placeholder 5">
            <a:extLst>
              <a:ext uri="{FF2B5EF4-FFF2-40B4-BE49-F238E27FC236}">
                <a16:creationId xmlns:a16="http://schemas.microsoft.com/office/drawing/2014/main" id="{F98A65FC-FF24-49A0-A84A-92ACD03E8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2E4538-FFB7-CD26-EABC-6CA50BE64B27}"/>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1208934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EFD6-85BB-9425-3500-D32BB3AEF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BCD41E-FCD7-F121-4617-CDD75A085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1BEA-22EE-43EB-3047-EDCBD253F1A9}"/>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9D9652C6-5937-E2FC-AF3C-F141F9862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01276-EA68-ED2D-C294-B20C890172C4}"/>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2485188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7DABA-6B79-3265-C6DE-7661FAE214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F988B-E717-0CF2-1DD8-AF6F97D6A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67381-5A4A-54A5-E9AC-F13069F4EA98}"/>
              </a:ext>
            </a:extLst>
          </p:cNvPr>
          <p:cNvSpPr>
            <a:spLocks noGrp="1"/>
          </p:cNvSpPr>
          <p:nvPr>
            <p:ph type="dt" sz="half" idx="10"/>
          </p:nvPr>
        </p:nvSpPr>
        <p:spPr/>
        <p:txBody>
          <a:body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CA1ECCE5-2D3F-2833-5869-8C2BF9933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89B26-1A66-B071-127D-0B9208B0750D}"/>
              </a:ext>
            </a:extLst>
          </p:cNvPr>
          <p:cNvSpPr>
            <a:spLocks noGrp="1"/>
          </p:cNvSpPr>
          <p:nvPr>
            <p:ph type="sldNum" sz="quarter" idx="12"/>
          </p:nvPr>
        </p:nvSpPr>
        <p:spPr/>
        <p:txBody>
          <a:bodyPr/>
          <a:lstStyle/>
          <a:p>
            <a:fld id="{59587972-B5E8-48AC-ACAB-D4D3C0DCDAE1}" type="slidenum">
              <a:rPr lang="en-US" smtClean="0"/>
              <a:t>‹#›</a:t>
            </a:fld>
            <a:endParaRPr lang="en-US"/>
          </a:p>
        </p:txBody>
      </p:sp>
    </p:spTree>
    <p:extLst>
      <p:ext uri="{BB962C8B-B14F-4D97-AF65-F5344CB8AC3E}">
        <p14:creationId xmlns:p14="http://schemas.microsoft.com/office/powerpoint/2010/main" val="60894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957B9-F3BB-D74D-9DA4-D481B148DCF4}" type="datetime1">
              <a:rPr lang="en-US" smtClean="0"/>
              <a:t>12/18/2023</a:t>
            </a:fld>
            <a:endParaRPr lang="en-US"/>
          </a:p>
        </p:txBody>
      </p:sp>
      <p:sp>
        <p:nvSpPr>
          <p:cNvPr id="4" name="Footer Placeholder 3"/>
          <p:cNvSpPr>
            <a:spLocks noGrp="1"/>
          </p:cNvSpPr>
          <p:nvPr>
            <p:ph type="ftr" sz="quarter" idx="11"/>
          </p:nvPr>
        </p:nvSpPr>
        <p:spPr/>
        <p:txBody>
          <a:bodyPr/>
          <a:lstStyle/>
          <a:p>
            <a:r>
              <a:rPr lang="en-US"/>
              <a:t>DRAFT</a:t>
            </a:r>
          </a:p>
        </p:txBody>
      </p:sp>
      <p:sp>
        <p:nvSpPr>
          <p:cNvPr id="5" name="Slide Number Placeholder 4"/>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42253998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066600" y="3035301"/>
            <a:ext cx="103632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A7A8AA"/>
              </a:buClr>
              <a:buFont typeface="Carme"/>
              <a:buNone/>
              <a:defRPr sz="3000" b="1"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20" name="Shape 20"/>
          <p:cNvSpPr txBox="1">
            <a:spLocks noGrp="1"/>
          </p:cNvSpPr>
          <p:nvPr>
            <p:ph type="body" idx="1"/>
          </p:nvPr>
        </p:nvSpPr>
        <p:spPr>
          <a:xfrm>
            <a:off x="1066600" y="1535114"/>
            <a:ext cx="10363200" cy="1500187"/>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rgbClr val="07294D"/>
              </a:buClr>
              <a:buFont typeface="Carme"/>
              <a:buNone/>
              <a:defRPr sz="1500" b="0" i="0" u="none" strike="noStrike" cap="none">
                <a:solidFill>
                  <a:srgbClr val="888888"/>
                </a:solidFill>
                <a:latin typeface="Carme"/>
                <a:ea typeface="Carme"/>
                <a:cs typeface="Carme"/>
                <a:sym typeface="Carme"/>
              </a:defRPr>
            </a:lvl1pPr>
            <a:lvl2pPr marL="342900" marR="0" lvl="1" indent="0" algn="l" rtl="0">
              <a:lnSpc>
                <a:spcPct val="100000"/>
              </a:lnSpc>
              <a:spcBef>
                <a:spcPts val="270"/>
              </a:spcBef>
              <a:spcAft>
                <a:spcPts val="0"/>
              </a:spcAft>
              <a:buClr>
                <a:srgbClr val="07294D"/>
              </a:buClr>
              <a:buFont typeface="Carme"/>
              <a:buNone/>
              <a:defRPr sz="1350" b="0" i="0" u="none" strike="noStrike" cap="none">
                <a:solidFill>
                  <a:srgbClr val="888888"/>
                </a:solidFill>
                <a:latin typeface="Carme"/>
                <a:ea typeface="Carme"/>
                <a:cs typeface="Carme"/>
                <a:sym typeface="Carme"/>
              </a:defRPr>
            </a:lvl2pPr>
            <a:lvl3pPr marL="685800" marR="0" lvl="2" indent="0" algn="l" rtl="0">
              <a:lnSpc>
                <a:spcPct val="100000"/>
              </a:lnSpc>
              <a:spcBef>
                <a:spcPts val="240"/>
              </a:spcBef>
              <a:spcAft>
                <a:spcPts val="0"/>
              </a:spcAft>
              <a:buClr>
                <a:srgbClr val="07294D"/>
              </a:buClr>
              <a:buFont typeface="Carme"/>
              <a:buNone/>
              <a:defRPr sz="1200" b="0" i="0" u="none" strike="noStrike" cap="none">
                <a:solidFill>
                  <a:srgbClr val="888888"/>
                </a:solidFill>
                <a:latin typeface="Carme"/>
                <a:ea typeface="Carme"/>
                <a:cs typeface="Carme"/>
                <a:sym typeface="Carme"/>
              </a:defRPr>
            </a:lvl3pPr>
            <a:lvl4pPr marL="1028700" marR="0" lvl="3" indent="0" algn="l" rtl="0">
              <a:lnSpc>
                <a:spcPct val="100000"/>
              </a:lnSpc>
              <a:spcBef>
                <a:spcPts val="210"/>
              </a:spcBef>
              <a:spcAft>
                <a:spcPts val="0"/>
              </a:spcAft>
              <a:buClr>
                <a:srgbClr val="07294D"/>
              </a:buClr>
              <a:buFont typeface="Carme"/>
              <a:buNone/>
              <a:defRPr sz="1050" b="0" i="0" u="none" strike="noStrike" cap="none">
                <a:solidFill>
                  <a:srgbClr val="888888"/>
                </a:solidFill>
                <a:latin typeface="Carme"/>
                <a:ea typeface="Carme"/>
                <a:cs typeface="Carme"/>
                <a:sym typeface="Carme"/>
              </a:defRPr>
            </a:lvl4pPr>
            <a:lvl5pPr marL="1371600" marR="0" lvl="4" indent="0" algn="l" rtl="0">
              <a:lnSpc>
                <a:spcPct val="100000"/>
              </a:lnSpc>
              <a:spcBef>
                <a:spcPts val="210"/>
              </a:spcBef>
              <a:spcAft>
                <a:spcPts val="0"/>
              </a:spcAft>
              <a:buClr>
                <a:srgbClr val="07294D"/>
              </a:buClr>
              <a:buFont typeface="Carme"/>
              <a:buNone/>
              <a:defRPr sz="1050" b="0" i="0" u="none" strike="noStrike" cap="none">
                <a:solidFill>
                  <a:srgbClr val="888888"/>
                </a:solidFill>
                <a:latin typeface="Carme"/>
                <a:ea typeface="Carme"/>
                <a:cs typeface="Carme"/>
                <a:sym typeface="Carme"/>
              </a:defRPr>
            </a:lvl5pPr>
            <a:lvl6pPr marL="1714500" marR="0" lvl="5" indent="0" algn="l" rtl="0">
              <a:lnSpc>
                <a:spcPct val="100000"/>
              </a:lnSpc>
              <a:spcBef>
                <a:spcPts val="210"/>
              </a:spcBef>
              <a:spcAft>
                <a:spcPts val="0"/>
              </a:spcAft>
              <a:buClr>
                <a:srgbClr val="888888"/>
              </a:buClr>
              <a:buFont typeface="Arial"/>
              <a:buNone/>
              <a:defRPr sz="1050" b="0" i="0" u="none" strike="noStrike" cap="none">
                <a:solidFill>
                  <a:srgbClr val="888888"/>
                </a:solidFill>
                <a:latin typeface="Calibri"/>
                <a:ea typeface="Calibri"/>
                <a:cs typeface="Calibri"/>
                <a:sym typeface="Calibri"/>
              </a:defRPr>
            </a:lvl6pPr>
            <a:lvl7pPr marL="2057400" marR="0" lvl="6" indent="0" algn="l" rtl="0">
              <a:lnSpc>
                <a:spcPct val="100000"/>
              </a:lnSpc>
              <a:spcBef>
                <a:spcPts val="210"/>
              </a:spcBef>
              <a:spcAft>
                <a:spcPts val="0"/>
              </a:spcAft>
              <a:buClr>
                <a:srgbClr val="888888"/>
              </a:buClr>
              <a:buFont typeface="Arial"/>
              <a:buNone/>
              <a:defRPr sz="1050" b="0" i="0" u="none" strike="noStrike" cap="none">
                <a:solidFill>
                  <a:srgbClr val="888888"/>
                </a:solidFill>
                <a:latin typeface="Calibri"/>
                <a:ea typeface="Calibri"/>
                <a:cs typeface="Calibri"/>
                <a:sym typeface="Calibri"/>
              </a:defRPr>
            </a:lvl7pPr>
            <a:lvl8pPr marL="2400300" marR="0" lvl="7" indent="0" algn="l" rtl="0">
              <a:lnSpc>
                <a:spcPct val="100000"/>
              </a:lnSpc>
              <a:spcBef>
                <a:spcPts val="210"/>
              </a:spcBef>
              <a:spcAft>
                <a:spcPts val="0"/>
              </a:spcAft>
              <a:buClr>
                <a:srgbClr val="888888"/>
              </a:buClr>
              <a:buFont typeface="Arial"/>
              <a:buNone/>
              <a:defRPr sz="1050" b="0" i="0" u="none" strike="noStrike" cap="none">
                <a:solidFill>
                  <a:srgbClr val="888888"/>
                </a:solidFill>
                <a:latin typeface="Calibri"/>
                <a:ea typeface="Calibri"/>
                <a:cs typeface="Calibri"/>
                <a:sym typeface="Calibri"/>
              </a:defRPr>
            </a:lvl8pPr>
            <a:lvl9pPr marL="2743200" marR="0" lvl="8" indent="0" algn="l" rtl="0">
              <a:lnSpc>
                <a:spcPct val="100000"/>
              </a:lnSpc>
              <a:spcBef>
                <a:spcPts val="210"/>
              </a:spcBef>
              <a:spcAft>
                <a:spcPts val="0"/>
              </a:spcAft>
              <a:buClr>
                <a:srgbClr val="888888"/>
              </a:buClr>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10142349" y="4656948"/>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22" name="Shape 22"/>
          <p:cNvSpPr txBox="1">
            <a:spLocks noGrp="1"/>
          </p:cNvSpPr>
          <p:nvPr>
            <p:ph type="ftr" idx="11"/>
          </p:nvPr>
        </p:nvSpPr>
        <p:spPr>
          <a:xfrm>
            <a:off x="2970974" y="4656949"/>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7782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1553254"/>
            <a:ext cx="10972800" cy="76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25" name="Shape 25"/>
          <p:cNvSpPr txBox="1">
            <a:spLocks noGrp="1"/>
          </p:cNvSpPr>
          <p:nvPr>
            <p:ph type="body" idx="1"/>
          </p:nvPr>
        </p:nvSpPr>
        <p:spPr>
          <a:xfrm>
            <a:off x="609600" y="2648975"/>
            <a:ext cx="10972800" cy="3459300"/>
          </a:xfrm>
          <a:prstGeom prst="rect">
            <a:avLst/>
          </a:prstGeom>
          <a:noFill/>
          <a:ln>
            <a:noFill/>
          </a:ln>
        </p:spPr>
        <p:txBody>
          <a:bodyPr lIns="91425" tIns="91425" rIns="91425" bIns="91425" anchor="t" anchorCtr="0"/>
          <a:lstStyle>
            <a:lvl1pPr marL="257175" marR="0" lvl="0" indent="-142875"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1pPr>
            <a:lvl2pPr marL="557213" marR="0" lvl="1" indent="-119063"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2pPr>
            <a:lvl3pPr marL="857250" marR="0" lvl="2" indent="-90488" algn="l" rtl="0">
              <a:lnSpc>
                <a:spcPct val="100000"/>
              </a:lnSpc>
              <a:spcBef>
                <a:spcPts val="270"/>
              </a:spcBef>
              <a:spcAft>
                <a:spcPts val="0"/>
              </a:spcAft>
              <a:buClr>
                <a:srgbClr val="07294D"/>
              </a:buClr>
              <a:buSzPct val="50000"/>
              <a:buFont typeface="Carme"/>
              <a:buChar char="•"/>
              <a:defRPr sz="1350" b="0" i="0" u="none" strike="noStrike" cap="none">
                <a:solidFill>
                  <a:srgbClr val="A7A8AA"/>
                </a:solidFill>
                <a:latin typeface="Carme"/>
                <a:ea typeface="Carme"/>
                <a:cs typeface="Carme"/>
                <a:sym typeface="Carme"/>
              </a:defRPr>
            </a:lvl3pPr>
            <a:lvl4pPr marL="1200150" marR="0" lvl="3"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4pPr>
            <a:lvl5pPr marL="1543050" marR="0" lvl="4" indent="-109538" algn="l" rtl="0">
              <a:lnSpc>
                <a:spcPct val="100000"/>
              </a:lnSpc>
              <a:spcBef>
                <a:spcPts val="210"/>
              </a:spcBef>
              <a:spcAft>
                <a:spcPts val="0"/>
              </a:spcAft>
              <a:buClr>
                <a:srgbClr val="07294D"/>
              </a:buClr>
              <a:buSzPct val="50000"/>
              <a:buFont typeface="Carme"/>
              <a:buChar char="•"/>
              <a:defRPr sz="1050" b="0" i="0" u="none" strike="noStrike" cap="none">
                <a:solidFill>
                  <a:srgbClr val="A7A8AA"/>
                </a:solidFill>
                <a:latin typeface="Carme"/>
                <a:ea typeface="Carme"/>
                <a:cs typeface="Carme"/>
                <a:sym typeface="Carme"/>
              </a:defRPr>
            </a:lvl5pPr>
            <a:lvl6pPr marL="1885950" marR="0" lvl="5"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10038914" y="6356353"/>
            <a:ext cx="1543487"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27" name="Shape 27"/>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654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32" name="Shape 32"/>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2935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ontent with Caption">
    <p:bg>
      <p:bgPr>
        <a:solidFill>
          <a:schemeClr val="lt1"/>
        </a:solidFill>
        <a:effectLst/>
      </p:bgPr>
    </p:bg>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766733" y="1371601"/>
            <a:ext cx="6815667" cy="4754563"/>
          </a:xfrm>
          <a:prstGeom prst="rect">
            <a:avLst/>
          </a:prstGeom>
          <a:noFill/>
          <a:ln>
            <a:noFill/>
          </a:ln>
        </p:spPr>
        <p:txBody>
          <a:bodyPr lIns="91425" tIns="91425" rIns="91425" bIns="91425" anchor="t" anchorCtr="0"/>
          <a:lstStyle>
            <a:lvl1pPr marL="257175" marR="0" lvl="0" indent="-104775" algn="l" rtl="0">
              <a:lnSpc>
                <a:spcPct val="100000"/>
              </a:lnSpc>
              <a:spcBef>
                <a:spcPts val="480"/>
              </a:spcBef>
              <a:spcAft>
                <a:spcPts val="0"/>
              </a:spcAft>
              <a:buClr>
                <a:srgbClr val="07294D"/>
              </a:buClr>
              <a:buSzPct val="50000"/>
              <a:buFont typeface="Carme"/>
              <a:buChar char="•"/>
              <a:defRPr sz="2400" b="0" i="0" u="none" strike="noStrike" cap="none">
                <a:solidFill>
                  <a:srgbClr val="A7A8AA"/>
                </a:solidFill>
                <a:latin typeface="Carme"/>
                <a:ea typeface="Carme"/>
                <a:cs typeface="Carme"/>
                <a:sym typeface="Carme"/>
              </a:defRPr>
            </a:lvl1pPr>
            <a:lvl2pPr marL="557213" marR="0" lvl="1" indent="-80963" algn="l" rtl="0">
              <a:lnSpc>
                <a:spcPct val="100000"/>
              </a:lnSpc>
              <a:spcBef>
                <a:spcPts val="420"/>
              </a:spcBef>
              <a:spcAft>
                <a:spcPts val="0"/>
              </a:spcAft>
              <a:buClr>
                <a:srgbClr val="07294D"/>
              </a:buClr>
              <a:buSzPct val="50000"/>
              <a:buFont typeface="Carme"/>
              <a:buChar char="•"/>
              <a:defRPr sz="2100" b="0" i="0" u="none" strike="noStrike" cap="none">
                <a:solidFill>
                  <a:srgbClr val="A7A8AA"/>
                </a:solidFill>
                <a:latin typeface="Carme"/>
                <a:ea typeface="Carme"/>
                <a:cs typeface="Carme"/>
                <a:sym typeface="Carme"/>
              </a:defRPr>
            </a:lvl2pPr>
            <a:lvl3pPr marL="857250" marR="0" lvl="2" indent="-57150"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3pPr>
            <a:lvl4pPr marL="1200150" marR="0" lvl="3" indent="-76200"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4pPr>
            <a:lvl5pPr marL="1543050" marR="0" lvl="4" indent="-76200"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5pPr>
            <a:lvl6pPr marL="1885950" marR="0" lvl="5"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37" name="Shape 37"/>
          <p:cNvSpPr txBox="1">
            <a:spLocks noGrp="1"/>
          </p:cNvSpPr>
          <p:nvPr>
            <p:ph type="title"/>
          </p:nvPr>
        </p:nvSpPr>
        <p:spPr>
          <a:xfrm>
            <a:off x="609602" y="1371600"/>
            <a:ext cx="4011084" cy="7048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A7A8AA"/>
              </a:buClr>
              <a:buFont typeface="Carme"/>
              <a:buNone/>
              <a:defRPr sz="1500" b="1"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38" name="Shape 38"/>
          <p:cNvSpPr txBox="1">
            <a:spLocks noGrp="1"/>
          </p:cNvSpPr>
          <p:nvPr>
            <p:ph type="body" idx="2"/>
          </p:nvPr>
        </p:nvSpPr>
        <p:spPr>
          <a:xfrm>
            <a:off x="609602" y="2133600"/>
            <a:ext cx="4011084" cy="3992562"/>
          </a:xfrm>
          <a:prstGeom prst="rect">
            <a:avLst/>
          </a:prstGeom>
          <a:noFill/>
          <a:ln>
            <a:noFill/>
          </a:ln>
        </p:spPr>
        <p:txBody>
          <a:bodyPr lIns="91425" tIns="91425" rIns="91425" bIns="91425" anchor="t" anchorCtr="0"/>
          <a:lstStyle>
            <a:lvl1pPr marL="0" marR="0" lvl="0" indent="0" algn="l" rtl="0">
              <a:lnSpc>
                <a:spcPct val="100000"/>
              </a:lnSpc>
              <a:spcBef>
                <a:spcPts val="210"/>
              </a:spcBef>
              <a:spcAft>
                <a:spcPts val="0"/>
              </a:spcAft>
              <a:buClr>
                <a:srgbClr val="07294D"/>
              </a:buClr>
              <a:buFont typeface="Carme"/>
              <a:buNone/>
              <a:defRPr sz="1050" b="0" i="0" u="none" strike="noStrike" cap="none">
                <a:solidFill>
                  <a:srgbClr val="A7A8AA"/>
                </a:solidFill>
                <a:latin typeface="Carme"/>
                <a:ea typeface="Carme"/>
                <a:cs typeface="Carme"/>
                <a:sym typeface="Carme"/>
              </a:defRPr>
            </a:lvl1pPr>
            <a:lvl2pPr marL="342900" marR="0" lvl="1" indent="0" algn="l" rtl="0">
              <a:lnSpc>
                <a:spcPct val="100000"/>
              </a:lnSpc>
              <a:spcBef>
                <a:spcPts val="180"/>
              </a:spcBef>
              <a:spcAft>
                <a:spcPts val="0"/>
              </a:spcAft>
              <a:buClr>
                <a:srgbClr val="07294D"/>
              </a:buClr>
              <a:buFont typeface="Carme"/>
              <a:buNone/>
              <a:defRPr sz="900" b="0" i="0" u="none" strike="noStrike" cap="none">
                <a:solidFill>
                  <a:srgbClr val="A7A8AA"/>
                </a:solidFill>
                <a:latin typeface="Carme"/>
                <a:ea typeface="Carme"/>
                <a:cs typeface="Carme"/>
                <a:sym typeface="Carme"/>
              </a:defRPr>
            </a:lvl2pPr>
            <a:lvl3pPr marL="685800" marR="0" lvl="2" indent="0" algn="l" rtl="0">
              <a:lnSpc>
                <a:spcPct val="100000"/>
              </a:lnSpc>
              <a:spcBef>
                <a:spcPts val="150"/>
              </a:spcBef>
              <a:spcAft>
                <a:spcPts val="0"/>
              </a:spcAft>
              <a:buClr>
                <a:srgbClr val="07294D"/>
              </a:buClr>
              <a:buFont typeface="Carme"/>
              <a:buNone/>
              <a:defRPr sz="750" b="0" i="0" u="none" strike="noStrike" cap="none">
                <a:solidFill>
                  <a:srgbClr val="A7A8AA"/>
                </a:solidFill>
                <a:latin typeface="Carme"/>
                <a:ea typeface="Carme"/>
                <a:cs typeface="Carme"/>
                <a:sym typeface="Carme"/>
              </a:defRPr>
            </a:lvl3pPr>
            <a:lvl4pPr marL="1028700" marR="0" lvl="3" indent="0" algn="l" rtl="0">
              <a:lnSpc>
                <a:spcPct val="100000"/>
              </a:lnSpc>
              <a:spcBef>
                <a:spcPts val="135"/>
              </a:spcBef>
              <a:spcAft>
                <a:spcPts val="0"/>
              </a:spcAft>
              <a:buClr>
                <a:srgbClr val="07294D"/>
              </a:buClr>
              <a:buFont typeface="Carme"/>
              <a:buNone/>
              <a:defRPr sz="675" b="0" i="0" u="none" strike="noStrike" cap="none">
                <a:solidFill>
                  <a:srgbClr val="A7A8AA"/>
                </a:solidFill>
                <a:latin typeface="Carme"/>
                <a:ea typeface="Carme"/>
                <a:cs typeface="Carme"/>
                <a:sym typeface="Carme"/>
              </a:defRPr>
            </a:lvl4pPr>
            <a:lvl5pPr marL="1371600" marR="0" lvl="4" indent="0" algn="l" rtl="0">
              <a:lnSpc>
                <a:spcPct val="100000"/>
              </a:lnSpc>
              <a:spcBef>
                <a:spcPts val="135"/>
              </a:spcBef>
              <a:spcAft>
                <a:spcPts val="0"/>
              </a:spcAft>
              <a:buClr>
                <a:srgbClr val="07294D"/>
              </a:buClr>
              <a:buFont typeface="Carme"/>
              <a:buNone/>
              <a:defRPr sz="675" b="0" i="0" u="none" strike="noStrike" cap="none">
                <a:solidFill>
                  <a:srgbClr val="A7A8AA"/>
                </a:solidFill>
                <a:latin typeface="Carme"/>
                <a:ea typeface="Carme"/>
                <a:cs typeface="Carme"/>
                <a:sym typeface="Carme"/>
              </a:defRPr>
            </a:lvl5pPr>
            <a:lvl6pPr marL="1714500" marR="0" lvl="5"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701249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914400" y="2130428"/>
            <a:ext cx="10363200" cy="1470023"/>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42" name="Shape 42"/>
          <p:cNvSpPr txBox="1">
            <a:spLocks noGrp="1"/>
          </p:cNvSpPr>
          <p:nvPr>
            <p:ph type="subTitle" idx="1"/>
          </p:nvPr>
        </p:nvSpPr>
        <p:spPr>
          <a:xfrm>
            <a:off x="1828802" y="3886200"/>
            <a:ext cx="8534399" cy="1752600"/>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rgbClr val="07294D"/>
              </a:buClr>
              <a:buFont typeface="Carme"/>
              <a:buNone/>
              <a:defRPr sz="1800" b="0" i="0" u="none" strike="noStrike" cap="none">
                <a:solidFill>
                  <a:srgbClr val="888888"/>
                </a:solidFill>
                <a:latin typeface="Carme"/>
                <a:ea typeface="Carme"/>
                <a:cs typeface="Carme"/>
                <a:sym typeface="Carme"/>
              </a:defRPr>
            </a:lvl1pPr>
            <a:lvl2pPr marL="342900" marR="0" lvl="1" indent="0" algn="ctr" rtl="0">
              <a:lnSpc>
                <a:spcPct val="100000"/>
              </a:lnSpc>
              <a:spcBef>
                <a:spcPts val="300"/>
              </a:spcBef>
              <a:spcAft>
                <a:spcPts val="0"/>
              </a:spcAft>
              <a:buClr>
                <a:srgbClr val="07294D"/>
              </a:buClr>
              <a:buFont typeface="Carme"/>
              <a:buNone/>
              <a:defRPr sz="1500" b="0" i="0" u="none" strike="noStrike" cap="none">
                <a:solidFill>
                  <a:srgbClr val="888888"/>
                </a:solidFill>
                <a:latin typeface="Carme"/>
                <a:ea typeface="Carme"/>
                <a:cs typeface="Carme"/>
                <a:sym typeface="Carme"/>
              </a:defRPr>
            </a:lvl2pPr>
            <a:lvl3pPr marL="685800" marR="0" lvl="2" indent="0" algn="ctr" rtl="0">
              <a:lnSpc>
                <a:spcPct val="100000"/>
              </a:lnSpc>
              <a:spcBef>
                <a:spcPts val="270"/>
              </a:spcBef>
              <a:spcAft>
                <a:spcPts val="0"/>
              </a:spcAft>
              <a:buClr>
                <a:srgbClr val="07294D"/>
              </a:buClr>
              <a:buFont typeface="Carme"/>
              <a:buNone/>
              <a:defRPr sz="1350" b="0" i="0" u="none" strike="noStrike" cap="none">
                <a:solidFill>
                  <a:srgbClr val="888888"/>
                </a:solidFill>
                <a:latin typeface="Carme"/>
                <a:ea typeface="Carme"/>
                <a:cs typeface="Carme"/>
                <a:sym typeface="Carme"/>
              </a:defRPr>
            </a:lvl3pPr>
            <a:lvl4pPr marL="1028700" marR="0" lvl="3" indent="0" algn="ctr" rtl="0">
              <a:lnSpc>
                <a:spcPct val="100000"/>
              </a:lnSpc>
              <a:spcBef>
                <a:spcPts val="240"/>
              </a:spcBef>
              <a:spcAft>
                <a:spcPts val="0"/>
              </a:spcAft>
              <a:buClr>
                <a:srgbClr val="07294D"/>
              </a:buClr>
              <a:buFont typeface="Carme"/>
              <a:buNone/>
              <a:defRPr sz="1200" b="0" i="0" u="none" strike="noStrike" cap="none">
                <a:solidFill>
                  <a:srgbClr val="888888"/>
                </a:solidFill>
                <a:latin typeface="Carme"/>
                <a:ea typeface="Carme"/>
                <a:cs typeface="Carme"/>
                <a:sym typeface="Carme"/>
              </a:defRPr>
            </a:lvl4pPr>
            <a:lvl5pPr marL="1371600" marR="0" lvl="4" indent="0" algn="ctr" rtl="0">
              <a:lnSpc>
                <a:spcPct val="100000"/>
              </a:lnSpc>
              <a:spcBef>
                <a:spcPts val="210"/>
              </a:spcBef>
              <a:spcAft>
                <a:spcPts val="0"/>
              </a:spcAft>
              <a:buClr>
                <a:srgbClr val="07294D"/>
              </a:buClr>
              <a:buFont typeface="Carme"/>
              <a:buNone/>
              <a:defRPr sz="1050" b="0" i="0" u="none" strike="noStrike" cap="none">
                <a:solidFill>
                  <a:srgbClr val="888888"/>
                </a:solidFill>
                <a:latin typeface="Carme"/>
                <a:ea typeface="Carme"/>
                <a:cs typeface="Carme"/>
                <a:sym typeface="Carme"/>
              </a:defRPr>
            </a:lvl5pPr>
            <a:lvl6pPr marL="1714500" marR="0" lvl="5"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6pPr>
            <a:lvl7pPr marL="2057400" marR="0" lvl="6"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7pPr>
            <a:lvl8pPr marL="2400300" marR="0" lvl="7"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8pPr>
            <a:lvl9pPr marL="2743200" marR="0" lvl="8"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45" name="Shape 45"/>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75741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09600" y="1553254"/>
            <a:ext cx="10972800" cy="76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48" name="Shape 48"/>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50" name="Shape 50"/>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667639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0" y="1553254"/>
            <a:ext cx="10972800" cy="76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60" name="Shape 60"/>
          <p:cNvSpPr txBox="1">
            <a:spLocks noGrp="1"/>
          </p:cNvSpPr>
          <p:nvPr>
            <p:ph type="body" idx="1"/>
          </p:nvPr>
        </p:nvSpPr>
        <p:spPr>
          <a:xfrm>
            <a:off x="609602" y="2272833"/>
            <a:ext cx="5386916" cy="639762"/>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rgbClr val="07294D"/>
              </a:buClr>
              <a:buFont typeface="Carme"/>
              <a:buNone/>
              <a:defRPr sz="1500" b="1" i="0" u="none" strike="noStrike" cap="none">
                <a:solidFill>
                  <a:srgbClr val="A7A8AA"/>
                </a:solidFill>
                <a:latin typeface="Carme"/>
                <a:ea typeface="Carme"/>
                <a:cs typeface="Carme"/>
                <a:sym typeface="Carme"/>
              </a:defRPr>
            </a:lvl1pPr>
            <a:lvl2pPr marL="342900" marR="0" lvl="1" indent="0" algn="l" rtl="0">
              <a:lnSpc>
                <a:spcPct val="100000"/>
              </a:lnSpc>
              <a:spcBef>
                <a:spcPts val="300"/>
              </a:spcBef>
              <a:spcAft>
                <a:spcPts val="0"/>
              </a:spcAft>
              <a:buClr>
                <a:srgbClr val="07294D"/>
              </a:buClr>
              <a:buFont typeface="Carme"/>
              <a:buNone/>
              <a:defRPr sz="1500" b="1" i="0" u="none" strike="noStrike" cap="none">
                <a:solidFill>
                  <a:srgbClr val="A7A8AA"/>
                </a:solidFill>
                <a:latin typeface="Carme"/>
                <a:ea typeface="Carme"/>
                <a:cs typeface="Carme"/>
                <a:sym typeface="Carme"/>
              </a:defRPr>
            </a:lvl2pPr>
            <a:lvl3pPr marL="685800" marR="0" lvl="2" indent="0" algn="l" rtl="0">
              <a:lnSpc>
                <a:spcPct val="100000"/>
              </a:lnSpc>
              <a:spcBef>
                <a:spcPts val="270"/>
              </a:spcBef>
              <a:spcAft>
                <a:spcPts val="0"/>
              </a:spcAft>
              <a:buClr>
                <a:srgbClr val="07294D"/>
              </a:buClr>
              <a:buFont typeface="Carme"/>
              <a:buNone/>
              <a:defRPr sz="1350" b="1" i="0" u="none" strike="noStrike" cap="none">
                <a:solidFill>
                  <a:srgbClr val="A7A8AA"/>
                </a:solidFill>
                <a:latin typeface="Carme"/>
                <a:ea typeface="Carme"/>
                <a:cs typeface="Carme"/>
                <a:sym typeface="Carme"/>
              </a:defRPr>
            </a:lvl3pPr>
            <a:lvl4pPr marL="1028700" marR="0" lvl="3" indent="0" algn="l" rtl="0">
              <a:lnSpc>
                <a:spcPct val="100000"/>
              </a:lnSpc>
              <a:spcBef>
                <a:spcPts val="240"/>
              </a:spcBef>
              <a:spcAft>
                <a:spcPts val="0"/>
              </a:spcAft>
              <a:buClr>
                <a:srgbClr val="07294D"/>
              </a:buClr>
              <a:buFont typeface="Carme"/>
              <a:buNone/>
              <a:defRPr sz="1200" b="1" i="0" u="none" strike="noStrike" cap="none">
                <a:solidFill>
                  <a:srgbClr val="A7A8AA"/>
                </a:solidFill>
                <a:latin typeface="Carme"/>
                <a:ea typeface="Carme"/>
                <a:cs typeface="Carme"/>
                <a:sym typeface="Carme"/>
              </a:defRPr>
            </a:lvl4pPr>
            <a:lvl5pPr marL="1371600" marR="0" lvl="4" indent="0" algn="l" rtl="0">
              <a:lnSpc>
                <a:spcPct val="100000"/>
              </a:lnSpc>
              <a:spcBef>
                <a:spcPts val="240"/>
              </a:spcBef>
              <a:spcAft>
                <a:spcPts val="0"/>
              </a:spcAft>
              <a:buClr>
                <a:srgbClr val="07294D"/>
              </a:buClr>
              <a:buFont typeface="Carme"/>
              <a:buNone/>
              <a:defRPr sz="1200" b="1" i="0" u="none" strike="noStrike" cap="none">
                <a:solidFill>
                  <a:srgbClr val="A7A8AA"/>
                </a:solidFill>
                <a:latin typeface="Carme"/>
                <a:ea typeface="Carme"/>
                <a:cs typeface="Carme"/>
                <a:sym typeface="Carme"/>
              </a:defRPr>
            </a:lvl5pPr>
            <a:lvl6pPr marL="1714500" marR="0" lvl="5"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2" y="2968140"/>
            <a:ext cx="5386916" cy="3158022"/>
          </a:xfrm>
          <a:prstGeom prst="rect">
            <a:avLst/>
          </a:prstGeom>
          <a:noFill/>
          <a:ln>
            <a:noFill/>
          </a:ln>
        </p:spPr>
        <p:txBody>
          <a:bodyPr lIns="91425" tIns="91425" rIns="91425" bIns="91425" anchor="t" anchorCtr="0"/>
          <a:lstStyle>
            <a:lvl1pPr marL="257175" marR="0" lvl="0" indent="-142875"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1pPr>
            <a:lvl2pPr marL="557213" marR="0" lvl="1" indent="-119063"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2pPr>
            <a:lvl3pPr marL="857250" marR="0" lvl="2" indent="-90488" algn="l" rtl="0">
              <a:lnSpc>
                <a:spcPct val="100000"/>
              </a:lnSpc>
              <a:spcBef>
                <a:spcPts val="270"/>
              </a:spcBef>
              <a:spcAft>
                <a:spcPts val="0"/>
              </a:spcAft>
              <a:buClr>
                <a:srgbClr val="07294D"/>
              </a:buClr>
              <a:buSzPct val="50000"/>
              <a:buFont typeface="Carme"/>
              <a:buChar char="•"/>
              <a:defRPr sz="1350" b="0" i="0" u="none" strike="noStrike" cap="none">
                <a:solidFill>
                  <a:srgbClr val="A7A8AA"/>
                </a:solidFill>
                <a:latin typeface="Carme"/>
                <a:ea typeface="Carme"/>
                <a:cs typeface="Carme"/>
                <a:sym typeface="Carme"/>
              </a:defRPr>
            </a:lvl3pPr>
            <a:lvl4pPr marL="1200150" marR="0" lvl="3"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4pPr>
            <a:lvl5pPr marL="1543050" marR="0" lvl="4"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5pPr>
            <a:lvl6pPr marL="1885950" marR="0" lvl="5"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6197602" y="2272833"/>
            <a:ext cx="5389031" cy="639762"/>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rgbClr val="07294D"/>
              </a:buClr>
              <a:buFont typeface="Carme"/>
              <a:buNone/>
              <a:defRPr sz="1500" b="1" i="0" u="none" strike="noStrike" cap="none">
                <a:solidFill>
                  <a:srgbClr val="A7A8AA"/>
                </a:solidFill>
                <a:latin typeface="Carme"/>
                <a:ea typeface="Carme"/>
                <a:cs typeface="Carme"/>
                <a:sym typeface="Carme"/>
              </a:defRPr>
            </a:lvl1pPr>
            <a:lvl2pPr marL="342900" marR="0" lvl="1" indent="0" algn="l" rtl="0">
              <a:lnSpc>
                <a:spcPct val="100000"/>
              </a:lnSpc>
              <a:spcBef>
                <a:spcPts val="300"/>
              </a:spcBef>
              <a:spcAft>
                <a:spcPts val="0"/>
              </a:spcAft>
              <a:buClr>
                <a:srgbClr val="07294D"/>
              </a:buClr>
              <a:buFont typeface="Carme"/>
              <a:buNone/>
              <a:defRPr sz="1500" b="1" i="0" u="none" strike="noStrike" cap="none">
                <a:solidFill>
                  <a:srgbClr val="A7A8AA"/>
                </a:solidFill>
                <a:latin typeface="Carme"/>
                <a:ea typeface="Carme"/>
                <a:cs typeface="Carme"/>
                <a:sym typeface="Carme"/>
              </a:defRPr>
            </a:lvl2pPr>
            <a:lvl3pPr marL="685800" marR="0" lvl="2" indent="0" algn="l" rtl="0">
              <a:lnSpc>
                <a:spcPct val="100000"/>
              </a:lnSpc>
              <a:spcBef>
                <a:spcPts val="270"/>
              </a:spcBef>
              <a:spcAft>
                <a:spcPts val="0"/>
              </a:spcAft>
              <a:buClr>
                <a:srgbClr val="07294D"/>
              </a:buClr>
              <a:buFont typeface="Carme"/>
              <a:buNone/>
              <a:defRPr sz="1350" b="1" i="0" u="none" strike="noStrike" cap="none">
                <a:solidFill>
                  <a:srgbClr val="A7A8AA"/>
                </a:solidFill>
                <a:latin typeface="Carme"/>
                <a:ea typeface="Carme"/>
                <a:cs typeface="Carme"/>
                <a:sym typeface="Carme"/>
              </a:defRPr>
            </a:lvl3pPr>
            <a:lvl4pPr marL="1028700" marR="0" lvl="3" indent="0" algn="l" rtl="0">
              <a:lnSpc>
                <a:spcPct val="100000"/>
              </a:lnSpc>
              <a:spcBef>
                <a:spcPts val="240"/>
              </a:spcBef>
              <a:spcAft>
                <a:spcPts val="0"/>
              </a:spcAft>
              <a:buClr>
                <a:srgbClr val="07294D"/>
              </a:buClr>
              <a:buFont typeface="Carme"/>
              <a:buNone/>
              <a:defRPr sz="1200" b="1" i="0" u="none" strike="noStrike" cap="none">
                <a:solidFill>
                  <a:srgbClr val="A7A8AA"/>
                </a:solidFill>
                <a:latin typeface="Carme"/>
                <a:ea typeface="Carme"/>
                <a:cs typeface="Carme"/>
                <a:sym typeface="Carme"/>
              </a:defRPr>
            </a:lvl4pPr>
            <a:lvl5pPr marL="1371600" marR="0" lvl="4" indent="0" algn="l" rtl="0">
              <a:lnSpc>
                <a:spcPct val="100000"/>
              </a:lnSpc>
              <a:spcBef>
                <a:spcPts val="240"/>
              </a:spcBef>
              <a:spcAft>
                <a:spcPts val="0"/>
              </a:spcAft>
              <a:buClr>
                <a:srgbClr val="07294D"/>
              </a:buClr>
              <a:buFont typeface="Carme"/>
              <a:buNone/>
              <a:defRPr sz="1200" b="1" i="0" u="none" strike="noStrike" cap="none">
                <a:solidFill>
                  <a:srgbClr val="A7A8AA"/>
                </a:solidFill>
                <a:latin typeface="Carme"/>
                <a:ea typeface="Carme"/>
                <a:cs typeface="Carme"/>
                <a:sym typeface="Carme"/>
              </a:defRPr>
            </a:lvl5pPr>
            <a:lvl6pPr marL="1714500" marR="0" lvl="5"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100000"/>
              </a:lnSpc>
              <a:spcBef>
                <a:spcPts val="240"/>
              </a:spcBef>
              <a:spcAft>
                <a:spcPts val="0"/>
              </a:spcAft>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6193369" y="2968140"/>
            <a:ext cx="5389031" cy="3158022"/>
          </a:xfrm>
          <a:prstGeom prst="rect">
            <a:avLst/>
          </a:prstGeom>
          <a:noFill/>
          <a:ln>
            <a:noFill/>
          </a:ln>
        </p:spPr>
        <p:txBody>
          <a:bodyPr lIns="91425" tIns="91425" rIns="91425" bIns="91425" anchor="t" anchorCtr="0"/>
          <a:lstStyle>
            <a:lvl1pPr marL="257175" marR="0" lvl="0" indent="-142875"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1pPr>
            <a:lvl2pPr marL="557213" marR="0" lvl="1" indent="-119063"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2pPr>
            <a:lvl3pPr marL="857250" marR="0" lvl="2" indent="-90488" algn="l" rtl="0">
              <a:lnSpc>
                <a:spcPct val="100000"/>
              </a:lnSpc>
              <a:spcBef>
                <a:spcPts val="270"/>
              </a:spcBef>
              <a:spcAft>
                <a:spcPts val="0"/>
              </a:spcAft>
              <a:buClr>
                <a:srgbClr val="07294D"/>
              </a:buClr>
              <a:buSzPct val="50000"/>
              <a:buFont typeface="Carme"/>
              <a:buChar char="•"/>
              <a:defRPr sz="1350" b="0" i="0" u="none" strike="noStrike" cap="none">
                <a:solidFill>
                  <a:srgbClr val="A7A8AA"/>
                </a:solidFill>
                <a:latin typeface="Carme"/>
                <a:ea typeface="Carme"/>
                <a:cs typeface="Carme"/>
                <a:sym typeface="Carme"/>
              </a:defRPr>
            </a:lvl3pPr>
            <a:lvl4pPr marL="1200150" marR="0" lvl="3"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4pPr>
            <a:lvl5pPr marL="1543050" marR="0" lvl="4"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5pPr>
            <a:lvl6pPr marL="1885950" marR="0" lvl="5"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66" name="Shape 66"/>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94832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67"/>
        <p:cNvGrpSpPr/>
        <p:nvPr/>
      </p:nvGrpSpPr>
      <p:grpSpPr>
        <a:xfrm>
          <a:off x="0" y="0"/>
          <a:ext cx="0" cy="0"/>
          <a:chOff x="0" y="0"/>
          <a:chExt cx="0" cy="0"/>
        </a:xfrm>
      </p:grpSpPr>
      <p:sp>
        <p:nvSpPr>
          <p:cNvPr id="68" name="Shape 68"/>
          <p:cNvSpPr>
            <a:spLocks noGrp="1"/>
          </p:cNvSpPr>
          <p:nvPr>
            <p:ph type="pic" idx="2"/>
          </p:nvPr>
        </p:nvSpPr>
        <p:spPr>
          <a:xfrm>
            <a:off x="4759785" y="1372269"/>
            <a:ext cx="6815328" cy="475487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07294D"/>
              </a:buClr>
              <a:buFont typeface="Carme"/>
              <a:buNone/>
              <a:defRPr sz="2400" b="0" i="0" u="none" strike="noStrike" cap="none">
                <a:solidFill>
                  <a:srgbClr val="A7A8AA"/>
                </a:solidFill>
                <a:latin typeface="Carme"/>
                <a:ea typeface="Carme"/>
                <a:cs typeface="Carme"/>
                <a:sym typeface="Carme"/>
              </a:defRPr>
            </a:lvl1pPr>
            <a:lvl2pPr marL="342900" marR="0" lvl="1" indent="0" algn="l" rtl="0">
              <a:lnSpc>
                <a:spcPct val="100000"/>
              </a:lnSpc>
              <a:spcBef>
                <a:spcPts val="420"/>
              </a:spcBef>
              <a:spcAft>
                <a:spcPts val="0"/>
              </a:spcAft>
              <a:buClr>
                <a:srgbClr val="07294D"/>
              </a:buClr>
              <a:buFont typeface="Carme"/>
              <a:buNone/>
              <a:defRPr sz="2100" b="0" i="0" u="none" strike="noStrike" cap="none">
                <a:solidFill>
                  <a:srgbClr val="A7A8AA"/>
                </a:solidFill>
                <a:latin typeface="Carme"/>
                <a:ea typeface="Carme"/>
                <a:cs typeface="Carme"/>
                <a:sym typeface="Carme"/>
              </a:defRPr>
            </a:lvl2pPr>
            <a:lvl3pPr marL="685800" marR="0" lvl="2" indent="0" algn="l" rtl="0">
              <a:lnSpc>
                <a:spcPct val="100000"/>
              </a:lnSpc>
              <a:spcBef>
                <a:spcPts val="360"/>
              </a:spcBef>
              <a:spcAft>
                <a:spcPts val="0"/>
              </a:spcAft>
              <a:buClr>
                <a:srgbClr val="07294D"/>
              </a:buClr>
              <a:buFont typeface="Carme"/>
              <a:buNone/>
              <a:defRPr sz="1800" b="0" i="0" u="none" strike="noStrike" cap="none">
                <a:solidFill>
                  <a:srgbClr val="A7A8AA"/>
                </a:solidFill>
                <a:latin typeface="Carme"/>
                <a:ea typeface="Carme"/>
                <a:cs typeface="Carme"/>
                <a:sym typeface="Carme"/>
              </a:defRPr>
            </a:lvl3pPr>
            <a:lvl4pPr marL="1028700" marR="0" lvl="3" indent="0" algn="l" rtl="0">
              <a:lnSpc>
                <a:spcPct val="100000"/>
              </a:lnSpc>
              <a:spcBef>
                <a:spcPts val="300"/>
              </a:spcBef>
              <a:spcAft>
                <a:spcPts val="0"/>
              </a:spcAft>
              <a:buClr>
                <a:srgbClr val="07294D"/>
              </a:buClr>
              <a:buFont typeface="Carme"/>
              <a:buNone/>
              <a:defRPr sz="1500" b="0" i="0" u="none" strike="noStrike" cap="none">
                <a:solidFill>
                  <a:srgbClr val="A7A8AA"/>
                </a:solidFill>
                <a:latin typeface="Carme"/>
                <a:ea typeface="Carme"/>
                <a:cs typeface="Carme"/>
                <a:sym typeface="Carme"/>
              </a:defRPr>
            </a:lvl4pPr>
            <a:lvl5pPr marL="1371600" marR="0" lvl="4" indent="0" algn="l" rtl="0">
              <a:lnSpc>
                <a:spcPct val="100000"/>
              </a:lnSpc>
              <a:spcBef>
                <a:spcPts val="300"/>
              </a:spcBef>
              <a:spcAft>
                <a:spcPts val="0"/>
              </a:spcAft>
              <a:buClr>
                <a:srgbClr val="07294D"/>
              </a:buClr>
              <a:buFont typeface="Carme"/>
              <a:buNone/>
              <a:defRPr sz="1500" b="0" i="0" u="none" strike="noStrike" cap="none">
                <a:solidFill>
                  <a:srgbClr val="A7A8AA"/>
                </a:solidFill>
                <a:latin typeface="Carme"/>
                <a:ea typeface="Carme"/>
                <a:cs typeface="Carme"/>
                <a:sym typeface="Carme"/>
              </a:defRPr>
            </a:lvl5pPr>
            <a:lvl6pPr marL="1714500" marR="0" lvl="5" indent="0" algn="l" rtl="0">
              <a:lnSpc>
                <a:spcPct val="100000"/>
              </a:lnSpc>
              <a:spcBef>
                <a:spcPts val="300"/>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300"/>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300"/>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300"/>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71" name="Shape 71"/>
          <p:cNvSpPr txBox="1">
            <a:spLocks noGrp="1"/>
          </p:cNvSpPr>
          <p:nvPr>
            <p:ph type="body" idx="1"/>
          </p:nvPr>
        </p:nvSpPr>
        <p:spPr>
          <a:xfrm>
            <a:off x="609602" y="2133600"/>
            <a:ext cx="4011084" cy="3992562"/>
          </a:xfrm>
          <a:prstGeom prst="rect">
            <a:avLst/>
          </a:prstGeom>
          <a:noFill/>
          <a:ln>
            <a:noFill/>
          </a:ln>
        </p:spPr>
        <p:txBody>
          <a:bodyPr lIns="91425" tIns="91425" rIns="91425" bIns="91425" anchor="t" anchorCtr="0"/>
          <a:lstStyle>
            <a:lvl1pPr marL="0" marR="0" lvl="0" indent="0" algn="l" rtl="0">
              <a:lnSpc>
                <a:spcPct val="100000"/>
              </a:lnSpc>
              <a:spcBef>
                <a:spcPts val="210"/>
              </a:spcBef>
              <a:spcAft>
                <a:spcPts val="0"/>
              </a:spcAft>
              <a:buClr>
                <a:srgbClr val="07294D"/>
              </a:buClr>
              <a:buFont typeface="Carme"/>
              <a:buNone/>
              <a:defRPr sz="1050" b="0" i="0" u="none" strike="noStrike" cap="none">
                <a:solidFill>
                  <a:srgbClr val="A7A8AA"/>
                </a:solidFill>
                <a:latin typeface="Carme"/>
                <a:ea typeface="Carme"/>
                <a:cs typeface="Carme"/>
                <a:sym typeface="Carme"/>
              </a:defRPr>
            </a:lvl1pPr>
            <a:lvl2pPr marL="342900" marR="0" lvl="1" indent="0" algn="l" rtl="0">
              <a:lnSpc>
                <a:spcPct val="100000"/>
              </a:lnSpc>
              <a:spcBef>
                <a:spcPts val="180"/>
              </a:spcBef>
              <a:spcAft>
                <a:spcPts val="0"/>
              </a:spcAft>
              <a:buClr>
                <a:srgbClr val="07294D"/>
              </a:buClr>
              <a:buFont typeface="Carme"/>
              <a:buNone/>
              <a:defRPr sz="900" b="0" i="0" u="none" strike="noStrike" cap="none">
                <a:solidFill>
                  <a:srgbClr val="A7A8AA"/>
                </a:solidFill>
                <a:latin typeface="Carme"/>
                <a:ea typeface="Carme"/>
                <a:cs typeface="Carme"/>
                <a:sym typeface="Carme"/>
              </a:defRPr>
            </a:lvl2pPr>
            <a:lvl3pPr marL="685800" marR="0" lvl="2" indent="0" algn="l" rtl="0">
              <a:lnSpc>
                <a:spcPct val="100000"/>
              </a:lnSpc>
              <a:spcBef>
                <a:spcPts val="150"/>
              </a:spcBef>
              <a:spcAft>
                <a:spcPts val="0"/>
              </a:spcAft>
              <a:buClr>
                <a:srgbClr val="07294D"/>
              </a:buClr>
              <a:buFont typeface="Carme"/>
              <a:buNone/>
              <a:defRPr sz="750" b="0" i="0" u="none" strike="noStrike" cap="none">
                <a:solidFill>
                  <a:srgbClr val="A7A8AA"/>
                </a:solidFill>
                <a:latin typeface="Carme"/>
                <a:ea typeface="Carme"/>
                <a:cs typeface="Carme"/>
                <a:sym typeface="Carme"/>
              </a:defRPr>
            </a:lvl3pPr>
            <a:lvl4pPr marL="1028700" marR="0" lvl="3" indent="0" algn="l" rtl="0">
              <a:lnSpc>
                <a:spcPct val="100000"/>
              </a:lnSpc>
              <a:spcBef>
                <a:spcPts val="135"/>
              </a:spcBef>
              <a:spcAft>
                <a:spcPts val="0"/>
              </a:spcAft>
              <a:buClr>
                <a:srgbClr val="07294D"/>
              </a:buClr>
              <a:buFont typeface="Carme"/>
              <a:buNone/>
              <a:defRPr sz="675" b="0" i="0" u="none" strike="noStrike" cap="none">
                <a:solidFill>
                  <a:srgbClr val="A7A8AA"/>
                </a:solidFill>
                <a:latin typeface="Carme"/>
                <a:ea typeface="Carme"/>
                <a:cs typeface="Carme"/>
                <a:sym typeface="Carme"/>
              </a:defRPr>
            </a:lvl4pPr>
            <a:lvl5pPr marL="1371600" marR="0" lvl="4" indent="0" algn="l" rtl="0">
              <a:lnSpc>
                <a:spcPct val="100000"/>
              </a:lnSpc>
              <a:spcBef>
                <a:spcPts val="135"/>
              </a:spcBef>
              <a:spcAft>
                <a:spcPts val="0"/>
              </a:spcAft>
              <a:buClr>
                <a:srgbClr val="07294D"/>
              </a:buClr>
              <a:buFont typeface="Carme"/>
              <a:buNone/>
              <a:defRPr sz="675" b="0" i="0" u="none" strike="noStrike" cap="none">
                <a:solidFill>
                  <a:srgbClr val="A7A8AA"/>
                </a:solidFill>
                <a:latin typeface="Carme"/>
                <a:ea typeface="Carme"/>
                <a:cs typeface="Carme"/>
                <a:sym typeface="Carme"/>
              </a:defRPr>
            </a:lvl5pPr>
            <a:lvl6pPr marL="1714500" marR="0" lvl="5"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lnSpc>
                <a:spcPct val="100000"/>
              </a:lnSpc>
              <a:spcBef>
                <a:spcPts val="135"/>
              </a:spcBef>
              <a:spcAft>
                <a:spcPts val="0"/>
              </a:spcAft>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title"/>
          </p:nvPr>
        </p:nvSpPr>
        <p:spPr>
          <a:xfrm>
            <a:off x="609602" y="1371600"/>
            <a:ext cx="4011084" cy="70485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A7A8AA"/>
              </a:buClr>
              <a:buFont typeface="Carme"/>
              <a:buNone/>
              <a:defRPr sz="1500" b="1"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73" name="Shape 73"/>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24881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09600" y="1371600"/>
            <a:ext cx="10972800" cy="76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76" name="Shape 76"/>
          <p:cNvSpPr txBox="1">
            <a:spLocks noGrp="1"/>
          </p:cNvSpPr>
          <p:nvPr>
            <p:ph type="body" idx="1"/>
          </p:nvPr>
        </p:nvSpPr>
        <p:spPr>
          <a:xfrm rot="5400000">
            <a:off x="4366419" y="-1089820"/>
            <a:ext cx="3459163" cy="10972800"/>
          </a:xfrm>
          <a:prstGeom prst="rect">
            <a:avLst/>
          </a:prstGeom>
          <a:noFill/>
          <a:ln>
            <a:noFill/>
          </a:ln>
        </p:spPr>
        <p:txBody>
          <a:bodyPr lIns="91425" tIns="91425" rIns="91425" bIns="91425" anchor="t" anchorCtr="0"/>
          <a:lstStyle>
            <a:lvl1pPr marL="257175" marR="0" lvl="0" indent="-142875"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1pPr>
            <a:lvl2pPr marL="557213" marR="0" lvl="1" indent="-119063"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2pPr>
            <a:lvl3pPr marL="857250" marR="0" lvl="2" indent="-90488" algn="l" rtl="0">
              <a:lnSpc>
                <a:spcPct val="100000"/>
              </a:lnSpc>
              <a:spcBef>
                <a:spcPts val="270"/>
              </a:spcBef>
              <a:spcAft>
                <a:spcPts val="0"/>
              </a:spcAft>
              <a:buClr>
                <a:srgbClr val="07294D"/>
              </a:buClr>
              <a:buSzPct val="50000"/>
              <a:buFont typeface="Carme"/>
              <a:buChar char="•"/>
              <a:defRPr sz="1350" b="0" i="0" u="none" strike="noStrike" cap="none">
                <a:solidFill>
                  <a:srgbClr val="A7A8AA"/>
                </a:solidFill>
                <a:latin typeface="Carme"/>
                <a:ea typeface="Carme"/>
                <a:cs typeface="Carme"/>
                <a:sym typeface="Carme"/>
              </a:defRPr>
            </a:lvl3pPr>
            <a:lvl4pPr marL="1200150" marR="0" lvl="3"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4pPr>
            <a:lvl5pPr marL="1543050" marR="0" lvl="4" indent="-109538" algn="l" rtl="0">
              <a:lnSpc>
                <a:spcPct val="100000"/>
              </a:lnSpc>
              <a:spcBef>
                <a:spcPts val="210"/>
              </a:spcBef>
              <a:spcAft>
                <a:spcPts val="0"/>
              </a:spcAft>
              <a:buClr>
                <a:srgbClr val="07294D"/>
              </a:buClr>
              <a:buSzPct val="50000"/>
              <a:buFont typeface="Carme"/>
              <a:buChar char="•"/>
              <a:defRPr sz="1050" b="0" i="0" u="none" strike="noStrike" cap="none">
                <a:solidFill>
                  <a:srgbClr val="A7A8AA"/>
                </a:solidFill>
                <a:latin typeface="Carme"/>
                <a:ea typeface="Carme"/>
                <a:cs typeface="Carme"/>
                <a:sym typeface="Carme"/>
              </a:defRPr>
            </a:lvl5pPr>
            <a:lvl6pPr marL="1885950" marR="0" lvl="5"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79" name="Shape 79"/>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022285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7871620" y="2415380"/>
            <a:ext cx="4678361" cy="27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2400" b="0" i="0" u="none" strike="noStrike" cap="none">
                <a:solidFill>
                  <a:srgbClr val="A7A8AA"/>
                </a:solidFill>
                <a:latin typeface="Carme"/>
                <a:ea typeface="Carme"/>
                <a:cs typeface="Carme"/>
                <a:sym typeface="Carme"/>
              </a:defRPr>
            </a:lvl1pPr>
            <a:lvl2pPr lvl="1" indent="0">
              <a:spcBef>
                <a:spcPts val="0"/>
              </a:spcBef>
              <a:buFont typeface="Arial"/>
              <a:buNone/>
              <a:defRPr sz="1350"/>
            </a:lvl2pPr>
            <a:lvl3pPr lvl="2" indent="0">
              <a:spcBef>
                <a:spcPts val="0"/>
              </a:spcBef>
              <a:buFont typeface="Arial"/>
              <a:buNone/>
              <a:defRPr sz="1350"/>
            </a:lvl3pPr>
            <a:lvl4pPr lvl="3" indent="0">
              <a:spcBef>
                <a:spcPts val="0"/>
              </a:spcBef>
              <a:buFont typeface="Arial"/>
              <a:buNone/>
              <a:defRPr sz="1350"/>
            </a:lvl4pPr>
            <a:lvl5pPr lvl="4" indent="0">
              <a:spcBef>
                <a:spcPts val="0"/>
              </a:spcBef>
              <a:buFont typeface="Arial"/>
              <a:buNone/>
              <a:defRPr sz="1350"/>
            </a:lvl5pPr>
            <a:lvl6pPr lvl="5" indent="0">
              <a:spcBef>
                <a:spcPts val="0"/>
              </a:spcBef>
              <a:buFont typeface="Arial"/>
              <a:buNone/>
              <a:defRPr sz="1350"/>
            </a:lvl6pPr>
            <a:lvl7pPr lvl="6" indent="0">
              <a:spcBef>
                <a:spcPts val="0"/>
              </a:spcBef>
              <a:buFont typeface="Arial"/>
              <a:buNone/>
              <a:defRPr sz="1350"/>
            </a:lvl7pPr>
            <a:lvl8pPr lvl="7" indent="0">
              <a:spcBef>
                <a:spcPts val="0"/>
              </a:spcBef>
              <a:buFont typeface="Arial"/>
              <a:buNone/>
              <a:defRPr sz="1350"/>
            </a:lvl8pPr>
            <a:lvl9pPr lvl="8" indent="0">
              <a:spcBef>
                <a:spcPts val="0"/>
              </a:spcBef>
              <a:buFont typeface="Arial"/>
              <a:buNone/>
              <a:defRPr sz="1350"/>
            </a:lvl9pPr>
          </a:lstStyle>
          <a:p>
            <a:endParaRPr/>
          </a:p>
        </p:txBody>
      </p:sp>
      <p:sp>
        <p:nvSpPr>
          <p:cNvPr id="82" name="Shape 82"/>
          <p:cNvSpPr txBox="1">
            <a:spLocks noGrp="1"/>
          </p:cNvSpPr>
          <p:nvPr>
            <p:ph type="body" idx="1"/>
          </p:nvPr>
        </p:nvSpPr>
        <p:spPr>
          <a:xfrm rot="5400000">
            <a:off x="2283618" y="-226220"/>
            <a:ext cx="4678361" cy="8026397"/>
          </a:xfrm>
          <a:prstGeom prst="rect">
            <a:avLst/>
          </a:prstGeom>
          <a:noFill/>
          <a:ln>
            <a:noFill/>
          </a:ln>
        </p:spPr>
        <p:txBody>
          <a:bodyPr lIns="91425" tIns="91425" rIns="91425" bIns="91425" anchor="t" anchorCtr="0"/>
          <a:lstStyle>
            <a:lvl1pPr marL="257175" marR="0" lvl="0" indent="-142875"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1pPr>
            <a:lvl2pPr marL="557213" marR="0" lvl="1" indent="-119063" algn="l" rtl="0">
              <a:lnSpc>
                <a:spcPct val="100000"/>
              </a:lnSpc>
              <a:spcBef>
                <a:spcPts val="300"/>
              </a:spcBef>
              <a:spcAft>
                <a:spcPts val="0"/>
              </a:spcAft>
              <a:buClr>
                <a:srgbClr val="07294D"/>
              </a:buClr>
              <a:buSzPct val="50000"/>
              <a:buFont typeface="Carme"/>
              <a:buChar char="•"/>
              <a:defRPr sz="1500" b="0" i="0" u="none" strike="noStrike" cap="none">
                <a:solidFill>
                  <a:srgbClr val="A7A8AA"/>
                </a:solidFill>
                <a:latin typeface="Carme"/>
                <a:ea typeface="Carme"/>
                <a:cs typeface="Carme"/>
                <a:sym typeface="Carme"/>
              </a:defRPr>
            </a:lvl2pPr>
            <a:lvl3pPr marL="857250" marR="0" lvl="2" indent="-90488" algn="l" rtl="0">
              <a:lnSpc>
                <a:spcPct val="100000"/>
              </a:lnSpc>
              <a:spcBef>
                <a:spcPts val="270"/>
              </a:spcBef>
              <a:spcAft>
                <a:spcPts val="0"/>
              </a:spcAft>
              <a:buClr>
                <a:srgbClr val="07294D"/>
              </a:buClr>
              <a:buSzPct val="50000"/>
              <a:buFont typeface="Carme"/>
              <a:buChar char="•"/>
              <a:defRPr sz="1350" b="0" i="0" u="none" strike="noStrike" cap="none">
                <a:solidFill>
                  <a:srgbClr val="A7A8AA"/>
                </a:solidFill>
                <a:latin typeface="Carme"/>
                <a:ea typeface="Carme"/>
                <a:cs typeface="Carme"/>
                <a:sym typeface="Carme"/>
              </a:defRPr>
            </a:lvl3pPr>
            <a:lvl4pPr marL="1200150" marR="0" lvl="3" indent="-95250" algn="l" rtl="0">
              <a:lnSpc>
                <a:spcPct val="100000"/>
              </a:lnSpc>
              <a:spcBef>
                <a:spcPts val="240"/>
              </a:spcBef>
              <a:spcAft>
                <a:spcPts val="0"/>
              </a:spcAft>
              <a:buClr>
                <a:srgbClr val="07294D"/>
              </a:buClr>
              <a:buSzPct val="50000"/>
              <a:buFont typeface="Carme"/>
              <a:buChar char="•"/>
              <a:defRPr sz="1200" b="0" i="0" u="none" strike="noStrike" cap="none">
                <a:solidFill>
                  <a:srgbClr val="A7A8AA"/>
                </a:solidFill>
                <a:latin typeface="Carme"/>
                <a:ea typeface="Carme"/>
                <a:cs typeface="Carme"/>
                <a:sym typeface="Carme"/>
              </a:defRPr>
            </a:lvl4pPr>
            <a:lvl5pPr marL="1543050" marR="0" lvl="4" indent="-109538" algn="l" rtl="0">
              <a:lnSpc>
                <a:spcPct val="100000"/>
              </a:lnSpc>
              <a:spcBef>
                <a:spcPts val="210"/>
              </a:spcBef>
              <a:spcAft>
                <a:spcPts val="0"/>
              </a:spcAft>
              <a:buClr>
                <a:srgbClr val="07294D"/>
              </a:buClr>
              <a:buSzPct val="50000"/>
              <a:buFont typeface="Carme"/>
              <a:buChar char="•"/>
              <a:defRPr sz="1050" b="0" i="0" u="none" strike="noStrike" cap="none">
                <a:solidFill>
                  <a:srgbClr val="A7A8AA"/>
                </a:solidFill>
                <a:latin typeface="Carme"/>
                <a:ea typeface="Carme"/>
                <a:cs typeface="Carme"/>
                <a:sym typeface="Carme"/>
              </a:defRPr>
            </a:lvl5pPr>
            <a:lvl6pPr marL="1885950" marR="0" lvl="5"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1905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10031629" y="625437"/>
            <a:ext cx="1543487" cy="47634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2818775" y="6356353"/>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0294948" y="6356353"/>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Tree>
    <p:extLst>
      <p:ext uri="{BB962C8B-B14F-4D97-AF65-F5344CB8AC3E}">
        <p14:creationId xmlns:p14="http://schemas.microsoft.com/office/powerpoint/2010/main" val="295352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7AF99-41BB-6543-AC50-EB67A7B4DFA3}" type="datetime1">
              <a:rPr lang="en-US" smtClean="0"/>
              <a:t>12/18/2023</a:t>
            </a:fld>
            <a:endParaRPr lang="en-US"/>
          </a:p>
        </p:txBody>
      </p:sp>
      <p:sp>
        <p:nvSpPr>
          <p:cNvPr id="3" name="Footer Placeholder 2"/>
          <p:cNvSpPr>
            <a:spLocks noGrp="1"/>
          </p:cNvSpPr>
          <p:nvPr>
            <p:ph type="ftr" sz="quarter" idx="11"/>
          </p:nvPr>
        </p:nvSpPr>
        <p:spPr/>
        <p:txBody>
          <a:bodyPr/>
          <a:lstStyle/>
          <a:p>
            <a:r>
              <a:rPr lang="en-US"/>
              <a:t>DRAFT</a:t>
            </a:r>
          </a:p>
        </p:txBody>
      </p:sp>
      <p:sp>
        <p:nvSpPr>
          <p:cNvPr id="4" name="Slide Number Placeholder 3"/>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305127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3FB2AA-6925-AD40-B555-2A8C2358AEE5}" type="datetime1">
              <a:rPr lang="en-US" smtClean="0"/>
              <a:t>12/18/2023</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29123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6B1FA8-E807-4B49-A13E-BC5ADC14D72E}" type="datetime1">
              <a:rPr lang="en-US" smtClean="0"/>
              <a:t>12/18/2023</a:t>
            </a:fld>
            <a:endParaRPr lang="en-US"/>
          </a:p>
        </p:txBody>
      </p:sp>
      <p:sp>
        <p:nvSpPr>
          <p:cNvPr id="6" name="Footer Placeholder 5"/>
          <p:cNvSpPr>
            <a:spLocks noGrp="1"/>
          </p:cNvSpPr>
          <p:nvPr>
            <p:ph type="ftr" sz="quarter" idx="11"/>
          </p:nvPr>
        </p:nvSpPr>
        <p:spPr/>
        <p:txBody>
          <a:bodyPr/>
          <a:lstStyle/>
          <a:p>
            <a:r>
              <a:rPr lang="en-US"/>
              <a:t>DRAFT</a:t>
            </a:r>
          </a:p>
        </p:txBody>
      </p:sp>
      <p:sp>
        <p:nvSpPr>
          <p:cNvPr id="7" name="Slide Number Placeholder 6"/>
          <p:cNvSpPr>
            <a:spLocks noGrp="1"/>
          </p:cNvSpPr>
          <p:nvPr>
            <p:ph type="sldNum" sz="quarter" idx="12"/>
          </p:nvPr>
        </p:nvSpPr>
        <p:spPr/>
        <p:txBody>
          <a:bodyPr/>
          <a:lstStyle/>
          <a:p>
            <a:fld id="{13BEBD3C-C40F-486F-B333-5AC0F7FA62F7}" type="slidenum">
              <a:rPr lang="en-US" smtClean="0"/>
              <a:t>‹#›</a:t>
            </a:fld>
            <a:endParaRPr lang="en-US"/>
          </a:p>
        </p:txBody>
      </p:sp>
    </p:spTree>
    <p:extLst>
      <p:ext uri="{BB962C8B-B14F-4D97-AF65-F5344CB8AC3E}">
        <p14:creationId xmlns:p14="http://schemas.microsoft.com/office/powerpoint/2010/main" val="233329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5.tif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8.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7.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DE3A2-7C2E-254E-928F-F3326CF17F75}" type="datetime1">
              <a:rPr lang="en-US" smtClean="0"/>
              <a:t>12/18/2023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BD3C-C40F-486F-B333-5AC0F7FA62F7}" type="slidenum">
              <a:rPr lang="en-US" smtClean="0"/>
              <a:t>‹#›</a:t>
            </a:fld>
            <a:endParaRPr lang="en-US"/>
          </a:p>
        </p:txBody>
      </p:sp>
    </p:spTree>
    <p:extLst>
      <p:ext uri="{BB962C8B-B14F-4D97-AF65-F5344CB8AC3E}">
        <p14:creationId xmlns:p14="http://schemas.microsoft.com/office/powerpoint/2010/main" val="3113144014"/>
      </p:ext>
    </p:extLst>
  </p:cSld>
  <p:clrMap bg1="lt1" tx1="dk1" bg2="lt2" tx2="dk2" accent1="accent1" accent2="accent2" accent3="accent3" accent4="accent4" accent5="accent5" accent6="accent6" hlink="hlink" folHlink="folHlink"/>
  <p:sldLayoutIdLst>
    <p:sldLayoutId id="2147483812" r:id="rId1"/>
    <p:sldLayoutId id="2147483806" r:id="rId2"/>
    <p:sldLayoutId id="2147483807" r:id="rId3"/>
    <p:sldLayoutId id="2147483813" r:id="rId4"/>
    <p:sldLayoutId id="2147483814" r:id="rId5"/>
    <p:sldLayoutId id="2147483815" r:id="rId6"/>
    <p:sldLayoutId id="2147483798" r:id="rId7"/>
    <p:sldLayoutId id="2147483816" r:id="rId8"/>
    <p:sldLayoutId id="2147483808" r:id="rId9"/>
    <p:sldLayoutId id="2147483810" r:id="rId10"/>
    <p:sldLayoutId id="2147483817" r:id="rId11"/>
    <p:sldLayoutId id="214748380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609600" y="545432"/>
            <a:ext cx="10972800" cy="1054768"/>
          </a:xfrm>
          <a:prstGeom prst="rect">
            <a:avLst/>
          </a:prstGeom>
        </p:spPr>
        <p:txBody>
          <a:bodyPr vert="horz" lIns="0" tIns="0" rIns="0" bIns="0" rtlCol="0" anchor="t"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617286" y="2096200"/>
            <a:ext cx="10972799" cy="36576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7823200" y="1694196"/>
            <a:ext cx="4093411" cy="308008"/>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67" b="0" i="0">
              <a:latin typeface="Montserrat" pitchFamily="2" charset="77"/>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a:t>
            </a:r>
            <a:fld id="{3F771C59-E704-5440-9B61-603E10960BB3}" type="datetimeyyyy">
              <a:rPr lang="en-US" sz="733" b="0" i="0" smtClean="0">
                <a:latin typeface="Montserrat" pitchFamily="2" charset="77"/>
              </a:rPr>
              <a:t>2023</a:t>
            </a:fld>
            <a:r>
              <a:rPr lang="en-US" sz="733" b="0" i="0">
                <a:latin typeface="Montserrat" pitchFamily="2" charset="77"/>
              </a:rPr>
              <a:t> Huron Consulting Group Inc. and affiliates.</a:t>
            </a:r>
          </a:p>
        </p:txBody>
      </p:sp>
      <p:sp>
        <p:nvSpPr>
          <p:cNvPr id="2" name="TextBox 1">
            <a:extLst>
              <a:ext uri="{FF2B5EF4-FFF2-40B4-BE49-F238E27FC236}">
                <a16:creationId xmlns:a16="http://schemas.microsoft.com/office/drawing/2014/main" id="{E0473B95-91D3-80BC-E13F-A1B3F0BC31EA}"/>
              </a:ext>
            </a:extLst>
          </p:cNvPr>
          <p:cNvSpPr txBox="1"/>
          <p:nvPr userDrawn="1"/>
        </p:nvSpPr>
        <p:spPr>
          <a:xfrm>
            <a:off x="9321800" y="220134"/>
            <a:ext cx="2328333" cy="256545"/>
          </a:xfrm>
          <a:prstGeom prst="rect">
            <a:avLst/>
          </a:prstGeom>
          <a:noFill/>
        </p:spPr>
        <p:txBody>
          <a:bodyPr wrap="square" rtlCol="0">
            <a:spAutoFit/>
          </a:bodyPr>
          <a:lstStyle/>
          <a:p>
            <a:pPr algn="r"/>
            <a:r>
              <a:rPr lang="en-US" sz="1067" spc="133" baseline="0">
                <a:latin typeface="Montserrat" pitchFamily="2" charset="77"/>
              </a:rPr>
              <a:t>HURON</a:t>
            </a:r>
            <a:r>
              <a:rPr lang="en-US" sz="1067">
                <a:latin typeface="Montserrat" pitchFamily="2" charset="77"/>
              </a:rPr>
              <a:t> | </a:t>
            </a:r>
            <a:fld id="{0DAF6126-3D70-4EAF-8CE6-9BB6A80E045B}" type="slidenum">
              <a:rPr lang="en-US" sz="1067" smtClean="0">
                <a:latin typeface="Montserrat" pitchFamily="2" charset="77"/>
              </a:rPr>
              <a:pPr algn="r"/>
              <a:t>‹#›</a:t>
            </a:fld>
            <a:endParaRPr lang="en-US" sz="1067">
              <a:latin typeface="Montserrat" pitchFamily="2" charset="77"/>
            </a:endParaRP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698" r:id="rId1"/>
    <p:sldLayoutId id="2147483655" r:id="rId2"/>
    <p:sldLayoutId id="2147483819" r:id="rId3"/>
    <p:sldLayoutId id="2147484025" r:id="rId4"/>
    <p:sldLayoutId id="2147483822" r:id="rId5"/>
    <p:sldLayoutId id="2147483687" r:id="rId6"/>
    <p:sldLayoutId id="2147483823" r:id="rId7"/>
    <p:sldLayoutId id="2147483688" r:id="rId8"/>
    <p:sldLayoutId id="2147484024" r:id="rId9"/>
    <p:sldLayoutId id="2147483824" r:id="rId10"/>
    <p:sldLayoutId id="2147483695" r:id="rId11"/>
    <p:sldLayoutId id="2147483696" r:id="rId12"/>
    <p:sldLayoutId id="2147483689" r:id="rId13"/>
    <p:sldLayoutId id="2147483821" r:id="rId14"/>
    <p:sldLayoutId id="2147483697" r:id="rId15"/>
    <p:sldLayoutId id="2147483682" r:id="rId16"/>
    <p:sldLayoutId id="2147483684" r:id="rId17"/>
    <p:sldLayoutId id="2147483686" r:id="rId18"/>
    <p:sldLayoutId id="2147483690" r:id="rId19"/>
    <p:sldLayoutId id="2147483691" r:id="rId20"/>
    <p:sldLayoutId id="2147484021" r:id="rId21"/>
    <p:sldLayoutId id="2147483998" r:id="rId22"/>
    <p:sldLayoutId id="2147483820" r:id="rId23"/>
    <p:sldLayoutId id="2147484023" r:id="rId24"/>
    <p:sldLayoutId id="2147483650" r:id="rId25"/>
    <p:sldLayoutId id="2147483692" r:id="rId26"/>
    <p:sldLayoutId id="2147483651" r:id="rId27"/>
    <p:sldLayoutId id="2147483657" r:id="rId28"/>
    <p:sldLayoutId id="2147483685" r:id="rId29"/>
    <p:sldLayoutId id="2147483658" r:id="rId30"/>
    <p:sldLayoutId id="2147484000" r:id="rId31"/>
    <p:sldLayoutId id="2147483693" r:id="rId32"/>
    <p:sldLayoutId id="2147484022" r:id="rId33"/>
    <p:sldLayoutId id="2147483661" r:id="rId34"/>
    <p:sldLayoutId id="2147483999" r:id="rId35"/>
    <p:sldLayoutId id="2147483694" r:id="rId36"/>
  </p:sldLayoutIdLst>
  <p:hf hdr="0" ftr="0" dt="0"/>
  <p:txStyles>
    <p:titleStyle>
      <a:lvl1pPr algn="l" defTabSz="609585" rtl="0" eaLnBrk="1" latinLnBrk="0" hangingPunct="1">
        <a:spcBef>
          <a:spcPct val="0"/>
        </a:spcBef>
        <a:buNone/>
        <a:defRPr sz="4267" b="0" i="0" kern="1200" cap="none" baseline="0">
          <a:solidFill>
            <a:schemeClr val="tx1"/>
          </a:solidFill>
          <a:latin typeface="Montserrat" pitchFamily="2" charset="77"/>
          <a:ea typeface="+mj-ea"/>
          <a:cs typeface="Arial Narrow"/>
        </a:defRPr>
      </a:lvl1pPr>
    </p:titleStyle>
    <p:bodyStyle>
      <a:lvl1pPr marL="0"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1pPr>
      <a:lvl2pPr marL="243834"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2pPr>
      <a:lvl3pPr marL="731502"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3pPr>
      <a:lvl4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4pPr>
      <a:lvl5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96" userDrawn="1">
          <p15:clr>
            <a:srgbClr val="F26B43"/>
          </p15:clr>
        </p15:guide>
        <p15:guide id="2" pos="384" userDrawn="1">
          <p15:clr>
            <a:srgbClr val="F26B43"/>
          </p15:clr>
        </p15:guide>
        <p15:guide id="3" orient="horz" pos="4016" userDrawn="1">
          <p15:clr>
            <a:srgbClr val="F26B43"/>
          </p15:clr>
        </p15:guide>
        <p15:guide id="8" orient="horz" pos="2160" userDrawn="1">
          <p15:clr>
            <a:srgbClr val="F26B43"/>
          </p15:clr>
        </p15:guide>
        <p15:guide id="21" pos="3840" userDrawn="1">
          <p15:clr>
            <a:srgbClr val="F26B43"/>
          </p15:clr>
        </p15:guide>
        <p15:guide id="30" pos="729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28F65-B4F9-2AD7-331B-4DD291979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0819ED-9976-1A4D-F935-69A0503D2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C94E6-8186-1280-189B-544BC51E2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4032F-5C06-4926-BA08-ECFAFED9A6AD}" type="datetimeFigureOut">
              <a:rPr lang="en-US" smtClean="0"/>
              <a:t>12/18/2023</a:t>
            </a:fld>
            <a:endParaRPr lang="en-US"/>
          </a:p>
        </p:txBody>
      </p:sp>
      <p:sp>
        <p:nvSpPr>
          <p:cNvPr id="5" name="Footer Placeholder 4">
            <a:extLst>
              <a:ext uri="{FF2B5EF4-FFF2-40B4-BE49-F238E27FC236}">
                <a16:creationId xmlns:a16="http://schemas.microsoft.com/office/drawing/2014/main" id="{0BDA91EE-1724-2CB3-62D9-0855B9903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65E173-5E6D-AA8D-E7B8-BECF53241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87972-B5E8-48AC-ACAB-D4D3C0DCDAE1}" type="slidenum">
              <a:rPr lang="en-US" smtClean="0"/>
              <a:t>‹#›</a:t>
            </a:fld>
            <a:endParaRPr lang="en-US"/>
          </a:p>
        </p:txBody>
      </p:sp>
      <p:sp>
        <p:nvSpPr>
          <p:cNvPr id="7" name="Rectangle 6">
            <a:extLst>
              <a:ext uri="{FF2B5EF4-FFF2-40B4-BE49-F238E27FC236}">
                <a16:creationId xmlns:a16="http://schemas.microsoft.com/office/drawing/2014/main" id="{7C3F51D3-8A30-B997-645B-29DF76B06CBD}"/>
              </a:ext>
            </a:extLst>
          </p:cNvPr>
          <p:cNvSpPr/>
          <p:nvPr userDrawn="1"/>
        </p:nvSpPr>
        <p:spPr>
          <a:xfrm>
            <a:off x="0" y="0"/>
            <a:ext cx="12192000" cy="5943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with medium confidence">
            <a:extLst>
              <a:ext uri="{FF2B5EF4-FFF2-40B4-BE49-F238E27FC236}">
                <a16:creationId xmlns:a16="http://schemas.microsoft.com/office/drawing/2014/main" id="{545B4313-A249-7D27-6751-184020E7FA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00208" y="108458"/>
            <a:ext cx="1330960" cy="425907"/>
          </a:xfrm>
          <a:prstGeom prst="rect">
            <a:avLst/>
          </a:prstGeom>
        </p:spPr>
      </p:pic>
    </p:spTree>
    <p:extLst>
      <p:ext uri="{BB962C8B-B14F-4D97-AF65-F5344CB8AC3E}">
        <p14:creationId xmlns:p14="http://schemas.microsoft.com/office/powerpoint/2010/main" val="271914006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1440" y="366917"/>
            <a:ext cx="10972800" cy="762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A7A8AA"/>
              </a:buClr>
              <a:buFont typeface="Carme"/>
              <a:buNone/>
              <a:defRPr sz="3200" b="0" i="0" u="none" strike="noStrike" cap="none">
                <a:solidFill>
                  <a:srgbClr val="A7A8AA"/>
                </a:solidFill>
                <a:latin typeface="Carme"/>
                <a:ea typeface="Carme"/>
                <a:cs typeface="Carme"/>
                <a:sym typeface="Carm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21440" y="1315551"/>
            <a:ext cx="10972800" cy="3459300"/>
          </a:xfrm>
          <a:prstGeom prst="rect">
            <a:avLst/>
          </a:prstGeom>
          <a:noFill/>
          <a:ln>
            <a:noFill/>
          </a:ln>
        </p:spPr>
        <p:txBody>
          <a:bodyPr lIns="91425" tIns="91425" rIns="91425" bIns="91425" anchor="t" anchorCtr="0"/>
          <a:lstStyle>
            <a:lvl1pPr marL="342900" marR="0" lvl="0" indent="-190500" algn="l" rtl="0">
              <a:lnSpc>
                <a:spcPct val="100000"/>
              </a:lnSpc>
              <a:spcBef>
                <a:spcPts val="480"/>
              </a:spcBef>
              <a:spcAft>
                <a:spcPts val="0"/>
              </a:spcAft>
              <a:buClr>
                <a:srgbClr val="07294D"/>
              </a:buClr>
              <a:buSzPct val="50000"/>
              <a:buFont typeface="Carme"/>
              <a:buChar char="•"/>
              <a:defRPr sz="2400" b="0" i="0" u="none" strike="noStrike" cap="none">
                <a:solidFill>
                  <a:srgbClr val="A7A8AA"/>
                </a:solidFill>
                <a:latin typeface="Carme"/>
                <a:ea typeface="Carme"/>
                <a:cs typeface="Carme"/>
                <a:sym typeface="Carme"/>
              </a:defRPr>
            </a:lvl1pPr>
            <a:lvl2pPr marL="742950" marR="0" lvl="1" indent="-158750" algn="l" rtl="0">
              <a:lnSpc>
                <a:spcPct val="100000"/>
              </a:lnSpc>
              <a:spcBef>
                <a:spcPts val="400"/>
              </a:spcBef>
              <a:spcAft>
                <a:spcPts val="0"/>
              </a:spcAft>
              <a:buClr>
                <a:srgbClr val="07294D"/>
              </a:buClr>
              <a:buSzPct val="50000"/>
              <a:buFont typeface="Carme"/>
              <a:buChar char="•"/>
              <a:defRPr sz="2000" b="0" i="0" u="none" strike="noStrike" cap="none">
                <a:solidFill>
                  <a:srgbClr val="A7A8AA"/>
                </a:solidFill>
                <a:latin typeface="Carme"/>
                <a:ea typeface="Carme"/>
                <a:cs typeface="Carme"/>
                <a:sym typeface="Carme"/>
              </a:defRPr>
            </a:lvl2pPr>
            <a:lvl3pPr marL="1143000" marR="0" lvl="2" indent="-120650" algn="l" rtl="0">
              <a:lnSpc>
                <a:spcPct val="100000"/>
              </a:lnSpc>
              <a:spcBef>
                <a:spcPts val="360"/>
              </a:spcBef>
              <a:spcAft>
                <a:spcPts val="0"/>
              </a:spcAft>
              <a:buClr>
                <a:srgbClr val="07294D"/>
              </a:buClr>
              <a:buSzPct val="50000"/>
              <a:buFont typeface="Carme"/>
              <a:buChar char="•"/>
              <a:defRPr sz="1800" b="0" i="0" u="none" strike="noStrike" cap="none">
                <a:solidFill>
                  <a:srgbClr val="A7A8AA"/>
                </a:solidFill>
                <a:latin typeface="Carme"/>
                <a:ea typeface="Carme"/>
                <a:cs typeface="Carme"/>
                <a:sym typeface="Carme"/>
              </a:defRPr>
            </a:lvl3pPr>
            <a:lvl4pPr marL="1600200" marR="0" lvl="3" indent="-127000" algn="l" rtl="0">
              <a:lnSpc>
                <a:spcPct val="100000"/>
              </a:lnSpc>
              <a:spcBef>
                <a:spcPts val="320"/>
              </a:spcBef>
              <a:spcAft>
                <a:spcPts val="0"/>
              </a:spcAft>
              <a:buClr>
                <a:srgbClr val="07294D"/>
              </a:buClr>
              <a:buSzPct val="50000"/>
              <a:buFont typeface="Carme"/>
              <a:buChar char="•"/>
              <a:defRPr sz="1600" b="0" i="0" u="none" strike="noStrike" cap="none">
                <a:solidFill>
                  <a:srgbClr val="A7A8AA"/>
                </a:solidFill>
                <a:latin typeface="Carme"/>
                <a:ea typeface="Carme"/>
                <a:cs typeface="Carme"/>
                <a:sym typeface="Carme"/>
              </a:defRPr>
            </a:lvl4pPr>
            <a:lvl5pPr marL="2057400" marR="0" lvl="4" indent="-146050" algn="l" rtl="0">
              <a:lnSpc>
                <a:spcPct val="100000"/>
              </a:lnSpc>
              <a:spcBef>
                <a:spcPts val="280"/>
              </a:spcBef>
              <a:spcAft>
                <a:spcPts val="0"/>
              </a:spcAft>
              <a:buClr>
                <a:srgbClr val="07294D"/>
              </a:buClr>
              <a:buSzPct val="50000"/>
              <a:buFont typeface="Carme"/>
              <a:buChar char="•"/>
              <a:defRPr sz="1400" b="0" i="0" u="none" strike="noStrike" cap="none">
                <a:solidFill>
                  <a:srgbClr val="A7A8AA"/>
                </a:solidFill>
                <a:latin typeface="Carme"/>
                <a:ea typeface="Carme"/>
                <a:cs typeface="Carme"/>
                <a:sym typeface="Carme"/>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10294949" y="4941477"/>
            <a:ext cx="1287451" cy="365125"/>
          </a:xfrm>
          <a:prstGeom prst="rect">
            <a:avLst/>
          </a:prstGeom>
          <a:noFill/>
          <a:ln>
            <a:noFill/>
          </a:ln>
        </p:spPr>
        <p:txBody>
          <a:bodyPr lIns="91425" tIns="45700" rIns="91425" bIns="45700" anchor="ctr" anchorCtr="0">
            <a:noAutofit/>
          </a:bodyPr>
          <a:lstStyle/>
          <a:p>
            <a:pPr algn="r">
              <a:buClr>
                <a:srgbClr val="07294D"/>
              </a:buClr>
              <a:buSzPct val="25000"/>
            </a:pPr>
            <a:fld id="{00000000-1234-1234-1234-123412341234}" type="slidenum">
              <a:rPr lang="en-US" sz="525" smtClean="0">
                <a:solidFill>
                  <a:srgbClr val="07294D"/>
                </a:solidFill>
                <a:latin typeface="Carme"/>
                <a:ea typeface="Carme"/>
                <a:cs typeface="Carme"/>
                <a:sym typeface="Carme"/>
              </a:rPr>
              <a:pPr algn="r">
                <a:buClr>
                  <a:srgbClr val="07294D"/>
                </a:buClr>
                <a:buSzPct val="25000"/>
              </a:pPr>
              <a:t>‹#›</a:t>
            </a:fld>
            <a:endParaRPr lang="en-US" sz="525">
              <a:solidFill>
                <a:srgbClr val="07294D"/>
              </a:solidFill>
              <a:latin typeface="Carme"/>
              <a:ea typeface="Carme"/>
              <a:cs typeface="Carme"/>
              <a:sym typeface="Carme"/>
            </a:endParaRPr>
          </a:p>
        </p:txBody>
      </p:sp>
      <p:sp>
        <p:nvSpPr>
          <p:cNvPr id="16" name="Shape 16"/>
          <p:cNvSpPr txBox="1">
            <a:spLocks noGrp="1"/>
          </p:cNvSpPr>
          <p:nvPr>
            <p:ph type="ftr" idx="11"/>
          </p:nvPr>
        </p:nvSpPr>
        <p:spPr>
          <a:xfrm>
            <a:off x="2830614" y="4868579"/>
            <a:ext cx="6554453"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7294D"/>
              </a:buClr>
              <a:buFont typeface="Carme"/>
              <a:buNone/>
              <a:defRPr sz="525" b="0" i="0" u="none" strike="noStrike" cap="none">
                <a:solidFill>
                  <a:srgbClr val="07294D"/>
                </a:solidFill>
                <a:latin typeface="Carme"/>
                <a:ea typeface="Carme"/>
                <a:cs typeface="Carme"/>
                <a:sym typeface="Carme"/>
              </a:defRPr>
            </a:lvl1pPr>
            <a:lvl2pPr marL="342900" marR="0" lvl="1"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Font typeface="Calibri"/>
              <a:buNone/>
              <a:defRPr sz="1350" b="0" i="0" u="none" strike="noStrike" cap="none">
                <a:solidFill>
                  <a:schemeClr val="dk1"/>
                </a:solidFill>
                <a:latin typeface="Calibri"/>
                <a:ea typeface="Calibri"/>
                <a:cs typeface="Calibri"/>
                <a:sym typeface="Calibri"/>
              </a:defRPr>
            </a:lvl9pPr>
          </a:lstStyle>
          <a:p>
            <a:endParaRPr/>
          </a:p>
        </p:txBody>
      </p:sp>
      <p:pic>
        <p:nvPicPr>
          <p:cNvPr id="17" name="Shape 17"/>
          <p:cNvPicPr preferRelativeResize="0"/>
          <p:nvPr/>
        </p:nvPicPr>
        <p:blipFill rotWithShape="1">
          <a:blip r:embed="rId12">
            <a:alphaModFix/>
          </a:blip>
          <a:srcRect/>
          <a:stretch/>
        </p:blipFill>
        <p:spPr>
          <a:xfrm>
            <a:off x="7992635" y="5609038"/>
            <a:ext cx="3589765" cy="1048170"/>
          </a:xfrm>
          <a:prstGeom prst="rect">
            <a:avLst/>
          </a:prstGeom>
          <a:noFill/>
          <a:ln>
            <a:noFill/>
          </a:ln>
        </p:spPr>
      </p:pic>
      <p:pic>
        <p:nvPicPr>
          <p:cNvPr id="5" name="Picture 4" descr="A black screen with blue text&#10;&#10;Description automatically generated">
            <a:extLst>
              <a:ext uri="{FF2B5EF4-FFF2-40B4-BE49-F238E27FC236}">
                <a16:creationId xmlns:a16="http://schemas.microsoft.com/office/drawing/2014/main" id="{C68134AF-56E4-55EC-E8DC-A22BCD1A8D83}"/>
              </a:ext>
            </a:extLst>
          </p:cNvPr>
          <p:cNvPicPr>
            <a:picLocks noChangeAspect="1"/>
          </p:cNvPicPr>
          <p:nvPr userDrawn="1"/>
        </p:nvPicPr>
        <p:blipFill>
          <a:blip r:embed="rId13"/>
          <a:stretch>
            <a:fillRect/>
          </a:stretch>
        </p:blipFill>
        <p:spPr>
          <a:xfrm>
            <a:off x="563033" y="5610396"/>
            <a:ext cx="3589767" cy="995758"/>
          </a:xfrm>
          <a:prstGeom prst="rect">
            <a:avLst/>
          </a:prstGeom>
        </p:spPr>
      </p:pic>
      <p:cxnSp>
        <p:nvCxnSpPr>
          <p:cNvPr id="6" name="Shape 15">
            <a:extLst>
              <a:ext uri="{FF2B5EF4-FFF2-40B4-BE49-F238E27FC236}">
                <a16:creationId xmlns:a16="http://schemas.microsoft.com/office/drawing/2014/main" id="{91C895A9-D29B-79C5-B4B4-F157B4B1EBDB}"/>
              </a:ext>
            </a:extLst>
          </p:cNvPr>
          <p:cNvCxnSpPr/>
          <p:nvPr userDrawn="1"/>
        </p:nvCxnSpPr>
        <p:spPr>
          <a:xfrm>
            <a:off x="466903" y="5542448"/>
            <a:ext cx="10972800" cy="0"/>
          </a:xfrm>
          <a:prstGeom prst="straightConnector1">
            <a:avLst/>
          </a:prstGeom>
          <a:noFill/>
          <a:ln w="9525" cap="flat" cmpd="sng">
            <a:solidFill>
              <a:srgbClr val="A7A8AA"/>
            </a:solidFill>
            <a:prstDash val="solid"/>
            <a:round/>
            <a:headEnd type="none" w="med" len="med"/>
            <a:tailEnd type="none" w="med" len="med"/>
          </a:ln>
        </p:spPr>
      </p:cxnSp>
    </p:spTree>
    <p:extLst>
      <p:ext uri="{BB962C8B-B14F-4D97-AF65-F5344CB8AC3E}">
        <p14:creationId xmlns:p14="http://schemas.microsoft.com/office/powerpoint/2010/main" val="937014623"/>
      </p:ext>
    </p:extLst>
  </p:cSld>
  <p:clrMap bg1="lt1" tx1="dk1" bg2="dk2" tx2="lt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fundnumber@drexel.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92933C-50F3-C38F-71E9-6F428204FAFA}"/>
              </a:ext>
            </a:extLst>
          </p:cNvPr>
          <p:cNvSpPr>
            <a:spLocks noGrp="1"/>
          </p:cNvSpPr>
          <p:nvPr>
            <p:ph type="sldNum" idx="12"/>
          </p:nvPr>
        </p:nvSpPr>
        <p:spPr/>
        <p:txBody>
          <a:bodyPr/>
          <a:lstStyle/>
          <a:p>
            <a:pPr algn="r">
              <a:buClr>
                <a:srgbClr val="07294D"/>
              </a:buClr>
              <a:buSzPct val="25000"/>
            </a:pPr>
            <a:fld id="{00000000-1234-1234-1234-123412341234}" type="slidenum">
              <a:rPr lang="en-US" sz="525">
                <a:solidFill>
                  <a:srgbClr val="07294D"/>
                </a:solidFill>
                <a:latin typeface="Carme"/>
                <a:ea typeface="Carme"/>
                <a:cs typeface="Carme"/>
                <a:sym typeface="Carme"/>
              </a:rPr>
              <a:pPr algn="r">
                <a:buClr>
                  <a:srgbClr val="07294D"/>
                </a:buClr>
                <a:buSzPct val="25000"/>
              </a:pPr>
              <a:t>1</a:t>
            </a:fld>
            <a:endParaRPr lang="en-US" sz="525">
              <a:solidFill>
                <a:srgbClr val="07294D"/>
              </a:solidFill>
              <a:latin typeface="Carme"/>
              <a:ea typeface="Carme"/>
              <a:cs typeface="Carme"/>
              <a:sym typeface="Carme"/>
            </a:endParaRPr>
          </a:p>
        </p:txBody>
      </p:sp>
      <p:sp>
        <p:nvSpPr>
          <p:cNvPr id="8" name="TextBox 7">
            <a:extLst>
              <a:ext uri="{FF2B5EF4-FFF2-40B4-BE49-F238E27FC236}">
                <a16:creationId xmlns:a16="http://schemas.microsoft.com/office/drawing/2014/main" id="{0EAF6915-0A2D-202F-630B-FC0A0DB4B970}"/>
              </a:ext>
            </a:extLst>
          </p:cNvPr>
          <p:cNvSpPr txBox="1"/>
          <p:nvPr/>
        </p:nvSpPr>
        <p:spPr>
          <a:xfrm>
            <a:off x="1073020" y="959658"/>
            <a:ext cx="9937101" cy="1754326"/>
          </a:xfrm>
          <a:prstGeom prst="rect">
            <a:avLst/>
          </a:prstGeom>
          <a:noFill/>
        </p:spPr>
        <p:txBody>
          <a:bodyPr wrap="square" lIns="91440" tIns="45720" rIns="91440" bIns="45720" anchor="t">
            <a:spAutoFit/>
          </a:bodyPr>
          <a:lstStyle/>
          <a:p>
            <a:pPr algn="ctr"/>
            <a:r>
              <a:rPr lang="en-US" sz="3600" b="1">
                <a:latin typeface="Calibri"/>
                <a:cs typeface="Calibri"/>
              </a:rPr>
              <a:t>Improving Transparency in Managing Collaborative Research Award in RCM: </a:t>
            </a:r>
            <a:br>
              <a:rPr lang="en-US" sz="3600" b="1">
                <a:latin typeface="Calibri"/>
                <a:cs typeface="Calibri"/>
              </a:rPr>
            </a:br>
            <a:r>
              <a:rPr lang="en-US" sz="3600" b="1">
                <a:latin typeface="Calibri"/>
                <a:cs typeface="Calibri"/>
              </a:rPr>
              <a:t>Linked Fund Numbers</a:t>
            </a:r>
            <a:endParaRPr lang="en-US" sz="3600"/>
          </a:p>
        </p:txBody>
      </p:sp>
      <p:sp>
        <p:nvSpPr>
          <p:cNvPr id="9" name="TextBox 8">
            <a:extLst>
              <a:ext uri="{FF2B5EF4-FFF2-40B4-BE49-F238E27FC236}">
                <a16:creationId xmlns:a16="http://schemas.microsoft.com/office/drawing/2014/main" id="{5F871493-450F-BEA7-6A1C-1A47B7ED5DC2}"/>
              </a:ext>
            </a:extLst>
          </p:cNvPr>
          <p:cNvSpPr txBox="1"/>
          <p:nvPr/>
        </p:nvSpPr>
        <p:spPr>
          <a:xfrm>
            <a:off x="4277226" y="3429000"/>
            <a:ext cx="3364637" cy="400110"/>
          </a:xfrm>
          <a:prstGeom prst="rect">
            <a:avLst/>
          </a:prstGeom>
          <a:noFill/>
        </p:spPr>
        <p:txBody>
          <a:bodyPr wrap="square" rtlCol="0">
            <a:spAutoFit/>
          </a:bodyPr>
          <a:lstStyle/>
          <a:p>
            <a:pPr algn="ctr"/>
            <a:r>
              <a:rPr lang="en-US" sz="2000"/>
              <a:t>December 2023</a:t>
            </a:r>
          </a:p>
        </p:txBody>
      </p:sp>
    </p:spTree>
    <p:extLst>
      <p:ext uri="{BB962C8B-B14F-4D97-AF65-F5344CB8AC3E}">
        <p14:creationId xmlns:p14="http://schemas.microsoft.com/office/powerpoint/2010/main" val="81282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Changes at Each Notice of Award</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10</a:t>
            </a:fld>
            <a:endParaRPr lang="en-US" sz="1400">
              <a:cs typeface="Calibri" panose="020F0502020204030204"/>
            </a:endParaRPr>
          </a:p>
        </p:txBody>
      </p:sp>
      <p:sp>
        <p:nvSpPr>
          <p:cNvPr id="6" name="TextBox 5">
            <a:extLst>
              <a:ext uri="{FF2B5EF4-FFF2-40B4-BE49-F238E27FC236}">
                <a16:creationId xmlns:a16="http://schemas.microsoft.com/office/drawing/2014/main" id="{D008FB09-D85D-3B01-766E-8BCD7F647F95}"/>
              </a:ext>
            </a:extLst>
          </p:cNvPr>
          <p:cNvSpPr txBox="1"/>
          <p:nvPr/>
        </p:nvSpPr>
        <p:spPr>
          <a:xfrm>
            <a:off x="426128" y="1924820"/>
            <a:ext cx="11363418"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For </a:t>
            </a:r>
            <a:r>
              <a:rPr lang="en-US" b="1"/>
              <a:t>Multi-Year Projects with NOAs for each year</a:t>
            </a:r>
            <a:r>
              <a:rPr lang="en-US"/>
              <a:t>, follow the same process as initial award set-up:</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Grants Administrator will contact PI and Department Administrator to confirm the budget for the award period</a:t>
            </a:r>
          </a:p>
          <a:p>
            <a:pPr marL="1200150" lvl="2" indent="-285750">
              <a:buFont typeface="Arial" panose="020B0604020202020204" pitchFamily="34" charset="0"/>
              <a:buChar char="•"/>
            </a:pPr>
            <a:r>
              <a:rPr lang="en-US"/>
              <a:t>Grants Administrator will provide the original budget template provided at the proposal submission</a:t>
            </a:r>
          </a:p>
          <a:p>
            <a:pPr marL="1200150" lvl="2" indent="-285750">
              <a:buFont typeface="Arial" panose="020B0604020202020204" pitchFamily="34" charset="0"/>
              <a:buChar char="•"/>
            </a:pPr>
            <a:r>
              <a:rPr lang="en-US"/>
              <a:t>PI, with assistance from Department Administrator, will make any necessary budget revisions</a:t>
            </a:r>
          </a:p>
          <a:p>
            <a:pPr marL="1200150" lvl="2" indent="-285750">
              <a:buFont typeface="Arial" panose="020B0604020202020204" pitchFamily="34" charset="0"/>
              <a:buChar char="•"/>
            </a:pPr>
            <a:r>
              <a:rPr lang="en-US"/>
              <a:t>The budget in the main fund number + the budgets in all linked funds = total amount awarded by sponsor</a:t>
            </a:r>
          </a:p>
          <a:p>
            <a:pPr lvl="1"/>
            <a:endParaRPr lang="en-US"/>
          </a:p>
          <a:p>
            <a:pPr marL="742950" lvl="1" indent="-285750">
              <a:buFont typeface="Arial" panose="020B0604020202020204" pitchFamily="34" charset="0"/>
              <a:buChar char="•"/>
            </a:pPr>
            <a:r>
              <a:rPr lang="en-US"/>
              <a:t>PI, or Department Administrator with confirmation from the PI, will submit the corrected budget to the Grants Administrator</a:t>
            </a:r>
          </a:p>
          <a:p>
            <a:endParaRPr lang="en-US"/>
          </a:p>
          <a:p>
            <a:pPr marL="742950" lvl="1" indent="-285750">
              <a:buFont typeface="Arial" panose="020B0604020202020204" pitchFamily="34" charset="0"/>
              <a:buChar char="•"/>
            </a:pPr>
            <a:r>
              <a:rPr lang="en-US"/>
              <a:t>Grants Administrator will provide RAS the budget template with all budgets for the main fund number and associated fund numbers to be created</a:t>
            </a:r>
          </a:p>
          <a:p>
            <a:pPr lvl="1"/>
            <a:endParaRPr lang="en-US"/>
          </a:p>
          <a:p>
            <a:pPr marL="742950" lvl="1" indent="-285750">
              <a:buFont typeface="Arial" panose="020B0604020202020204" pitchFamily="34" charset="0"/>
              <a:buChar char="•"/>
            </a:pPr>
            <a:r>
              <a:rPr lang="en-US"/>
              <a:t>RAS will either create additional link fund numbers, if needed, or update the budgets of each fund number of the original award set-up</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400229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Budget Changes Outside of NOAs</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11</a:t>
            </a:fld>
            <a:endParaRPr lang="en-US" sz="1400">
              <a:cs typeface="Calibri" panose="020F0502020204030204"/>
            </a:endParaRPr>
          </a:p>
        </p:txBody>
      </p:sp>
      <p:sp>
        <p:nvSpPr>
          <p:cNvPr id="6" name="TextBox 5">
            <a:extLst>
              <a:ext uri="{FF2B5EF4-FFF2-40B4-BE49-F238E27FC236}">
                <a16:creationId xmlns:a16="http://schemas.microsoft.com/office/drawing/2014/main" id="{D008FB09-D85D-3B01-766E-8BCD7F647F95}"/>
              </a:ext>
            </a:extLst>
          </p:cNvPr>
          <p:cNvSpPr txBox="1"/>
          <p:nvPr/>
        </p:nvSpPr>
        <p:spPr>
          <a:xfrm>
            <a:off x="887767" y="1924820"/>
            <a:ext cx="10269658"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t>PI, or Department Administrator with confirmation from the PI, will submit the corrected budget to RAS via </a:t>
            </a:r>
            <a:r>
              <a:rPr lang="en-US" sz="2400">
                <a:hlinkClick r:id="rId2"/>
              </a:rPr>
              <a:t>fundnumber@drexel.edu</a:t>
            </a:r>
            <a:endParaRPr lang="en-US" sz="2400"/>
          </a:p>
          <a:p>
            <a:endParaRPr lang="en-US" sz="2400"/>
          </a:p>
          <a:p>
            <a:pPr marL="742950" lvl="1" indent="-285750">
              <a:buFont typeface="Arial" panose="020B0604020202020204" pitchFamily="34" charset="0"/>
              <a:buChar char="•"/>
            </a:pPr>
            <a:r>
              <a:rPr lang="en-US" sz="2400"/>
              <a:t>If a Co-PI or Co-I wants to change their budget, an email from the PI approving the change will be required in order to change budgets within the linked fund numbers</a:t>
            </a:r>
          </a:p>
          <a:p>
            <a:pPr marL="1200150" lvl="2" indent="-285750">
              <a:buFont typeface="Arial" panose="020B0604020202020204" pitchFamily="34" charset="0"/>
              <a:buChar char="•"/>
            </a:pPr>
            <a:r>
              <a:rPr lang="en-US" sz="2400"/>
              <a:t>Ensures PI is the one fiscally responsible for the budget changes and the changes are allowed by the sponsor and meet the aims of the project</a:t>
            </a:r>
          </a:p>
          <a:p>
            <a:endParaRPr lang="en-US" sz="2400"/>
          </a:p>
          <a:p>
            <a:pPr marL="285750" indent="-285750">
              <a:buFont typeface="Arial" panose="020B0604020202020204" pitchFamily="34" charset="0"/>
              <a:buChar char="•"/>
            </a:pPr>
            <a:endParaRPr lang="en-US" sz="2400"/>
          </a:p>
          <a:p>
            <a:pPr marL="742950" lvl="1" indent="-285750">
              <a:buFont typeface="Arial" panose="020B0604020202020204" pitchFamily="34" charset="0"/>
              <a:buChar char="•"/>
            </a:pPr>
            <a:endParaRPr lang="en-US" sz="2400"/>
          </a:p>
        </p:txBody>
      </p:sp>
    </p:spTree>
    <p:extLst>
      <p:ext uri="{BB962C8B-B14F-4D97-AF65-F5344CB8AC3E}">
        <p14:creationId xmlns:p14="http://schemas.microsoft.com/office/powerpoint/2010/main" val="82927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Timeline of Transition</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12</a:t>
            </a:fld>
            <a:endParaRPr lang="en-US" sz="1400">
              <a:cs typeface="Calibri" panose="020F0502020204030204"/>
            </a:endParaRPr>
          </a:p>
        </p:txBody>
      </p:sp>
      <p:sp>
        <p:nvSpPr>
          <p:cNvPr id="8" name="TextBox 7">
            <a:extLst>
              <a:ext uri="{FF2B5EF4-FFF2-40B4-BE49-F238E27FC236}">
                <a16:creationId xmlns:a16="http://schemas.microsoft.com/office/drawing/2014/main" id="{0D7D8467-4093-4A2C-231A-F8AB5D8BAE23}"/>
              </a:ext>
            </a:extLst>
          </p:cNvPr>
          <p:cNvSpPr txBox="1"/>
          <p:nvPr/>
        </p:nvSpPr>
        <p:spPr>
          <a:xfrm>
            <a:off x="551895" y="2201662"/>
            <a:ext cx="11088210"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u="sng"/>
              <a:t>Effective Date</a:t>
            </a:r>
            <a:r>
              <a:rPr lang="en-US" sz="2000"/>
              <a:t>: Proposals submitted on or after </a:t>
            </a:r>
            <a:r>
              <a:rPr lang="en-US" sz="2000" b="1"/>
              <a:t>January 1, 2024</a:t>
            </a:r>
          </a:p>
          <a:p>
            <a:endParaRPr lang="en-US" sz="2000" b="1"/>
          </a:p>
          <a:p>
            <a:pPr marL="285750" indent="-285750">
              <a:buFont typeface="Arial" panose="020B0604020202020204" pitchFamily="34" charset="0"/>
              <a:buChar char="•"/>
            </a:pPr>
            <a:r>
              <a:rPr lang="en-US" sz="2000"/>
              <a:t>Transition period for proposals submitted in </a:t>
            </a:r>
            <a:r>
              <a:rPr lang="en-US" sz="2000" err="1"/>
              <a:t>Coeus</a:t>
            </a:r>
            <a:endParaRPr lang="en-US" sz="2000"/>
          </a:p>
          <a:p>
            <a:pPr marL="742950" lvl="1" indent="-285750">
              <a:buFont typeface="Arial" panose="020B0604020202020204" pitchFamily="34" charset="0"/>
              <a:buChar char="•"/>
            </a:pPr>
            <a:r>
              <a:rPr lang="en-US" sz="2000"/>
              <a:t>For </a:t>
            </a:r>
            <a:r>
              <a:rPr lang="en-US" sz="2000" b="1"/>
              <a:t>proposals submitted January 1 – February 29, 2024</a:t>
            </a:r>
            <a:r>
              <a:rPr lang="en-US" sz="2000"/>
              <a:t>, if a budget template is not attached to the </a:t>
            </a:r>
            <a:r>
              <a:rPr lang="en-US" sz="2000" err="1"/>
              <a:t>Coeus</a:t>
            </a:r>
            <a:r>
              <a:rPr lang="en-US" sz="2000"/>
              <a:t> record, a </a:t>
            </a:r>
            <a:r>
              <a:rPr lang="en-US" sz="2000" b="1"/>
              <a:t>budget template </a:t>
            </a:r>
            <a:r>
              <a:rPr lang="en-US" sz="2000"/>
              <a:t>will be </a:t>
            </a:r>
            <a:r>
              <a:rPr lang="en-US" sz="2000" b="1"/>
              <a:t>required at award set-up</a:t>
            </a:r>
          </a:p>
          <a:p>
            <a:pPr lvl="1"/>
            <a:endParaRPr lang="en-US" sz="2000" b="1"/>
          </a:p>
          <a:p>
            <a:pPr marL="742950" lvl="1" indent="-285750">
              <a:buFont typeface="Arial" panose="020B0604020202020204" pitchFamily="34" charset="0"/>
              <a:buChar char="•"/>
            </a:pPr>
            <a:r>
              <a:rPr lang="en-US" sz="2000" b="1"/>
              <a:t>Beginning March 1, 2024</a:t>
            </a:r>
            <a:r>
              <a:rPr lang="en-US" sz="2000"/>
              <a:t>, a </a:t>
            </a:r>
            <a:r>
              <a:rPr lang="en-US" sz="2000" b="1"/>
              <a:t>budget template </a:t>
            </a:r>
            <a:r>
              <a:rPr lang="en-US" sz="2000"/>
              <a:t>will be </a:t>
            </a:r>
            <a:r>
              <a:rPr lang="en-US" sz="2000" b="1"/>
              <a:t>mandatory</a:t>
            </a:r>
            <a:r>
              <a:rPr lang="en-US" sz="2000"/>
              <a:t> at the proposal stage</a:t>
            </a:r>
          </a:p>
          <a:p>
            <a:pPr marL="1200150" lvl="2" indent="-285750">
              <a:buFont typeface="Arial" panose="020B0604020202020204" pitchFamily="34" charset="0"/>
              <a:buChar char="•"/>
            </a:pPr>
            <a:r>
              <a:rPr lang="en-US" sz="2000"/>
              <a:t>If it is not attached, a Grants Administrator will recall the </a:t>
            </a:r>
            <a:r>
              <a:rPr lang="en-US" sz="2000" err="1"/>
              <a:t>Coeus</a:t>
            </a:r>
            <a:r>
              <a:rPr lang="en-US" sz="2000"/>
              <a:t> Record</a:t>
            </a:r>
          </a:p>
          <a:p>
            <a:pPr marL="742950" lvl="1"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29429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Resources</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13</a:t>
            </a:fld>
            <a:endParaRPr lang="en-US" sz="1400">
              <a:cs typeface="Calibri" panose="020F0502020204030204"/>
            </a:endParaRPr>
          </a:p>
        </p:txBody>
      </p:sp>
      <p:sp>
        <p:nvSpPr>
          <p:cNvPr id="8" name="TextBox 7">
            <a:extLst>
              <a:ext uri="{FF2B5EF4-FFF2-40B4-BE49-F238E27FC236}">
                <a16:creationId xmlns:a16="http://schemas.microsoft.com/office/drawing/2014/main" id="{0D7D8467-4093-4A2C-231A-F8AB5D8BAE23}"/>
              </a:ext>
            </a:extLst>
          </p:cNvPr>
          <p:cNvSpPr txBox="1"/>
          <p:nvPr/>
        </p:nvSpPr>
        <p:spPr>
          <a:xfrm>
            <a:off x="594804" y="2032986"/>
            <a:ext cx="11088210" cy="2862322"/>
          </a:xfrm>
          <a:prstGeom prst="rect">
            <a:avLst/>
          </a:prstGeom>
          <a:noFill/>
        </p:spPr>
        <p:txBody>
          <a:bodyPr wrap="square" rtlCol="0">
            <a:spAutoFit/>
          </a:bodyPr>
          <a:lstStyle/>
          <a:p>
            <a:pPr marL="285750" indent="-285750">
              <a:buFont typeface="Arial" panose="020B0604020202020204" pitchFamily="34" charset="0"/>
              <a:buChar char="•"/>
            </a:pPr>
            <a:r>
              <a:rPr lang="en-US" sz="2000"/>
              <a:t>Resources will be posted on ORI’s website:</a:t>
            </a:r>
          </a:p>
          <a:p>
            <a:pPr marL="742950" lvl="1" indent="-285750">
              <a:buFont typeface="Arial" panose="020B0604020202020204" pitchFamily="34" charset="0"/>
              <a:buChar char="•"/>
            </a:pPr>
            <a:r>
              <a:rPr lang="en-US" sz="2000"/>
              <a:t>Budget Template</a:t>
            </a:r>
          </a:p>
          <a:p>
            <a:pPr marL="742950" lvl="1" indent="-285750">
              <a:buFont typeface="Arial" panose="020B0604020202020204" pitchFamily="34" charset="0"/>
              <a:buChar char="•"/>
            </a:pPr>
            <a:r>
              <a:rPr lang="en-US" sz="2000"/>
              <a:t>FAQs</a:t>
            </a:r>
          </a:p>
          <a:p>
            <a:pPr marL="742950" lvl="1" indent="-285750">
              <a:buFont typeface="Arial" panose="020B0604020202020204" pitchFamily="34" charset="0"/>
              <a:buChar char="•"/>
            </a:pPr>
            <a:r>
              <a:rPr lang="en-US" sz="2000"/>
              <a:t>Recording of today’s training</a:t>
            </a:r>
          </a:p>
          <a:p>
            <a:pPr marL="742950" lvl="1" indent="-285750">
              <a:buFont typeface="Arial" panose="020B0604020202020204" pitchFamily="34" charset="0"/>
              <a:buChar char="•"/>
            </a:pPr>
            <a:r>
              <a:rPr lang="en-US" sz="2000"/>
              <a:t>Guidelines and Procedures</a:t>
            </a:r>
          </a:p>
          <a:p>
            <a:pPr lvl="1"/>
            <a:endParaRPr lang="en-US" sz="2000"/>
          </a:p>
          <a:p>
            <a:pPr marL="285750" indent="-285750">
              <a:buFont typeface="Arial" panose="020B0604020202020204" pitchFamily="34" charset="0"/>
              <a:buChar char="•"/>
            </a:pPr>
            <a:r>
              <a:rPr lang="en-US" sz="2000"/>
              <a:t>Reminders will be sent in the ORI newsletter and disseminated through ADRs, the University Research Council, and RAAC</a:t>
            </a:r>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362969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FAQs</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14</a:t>
            </a:fld>
            <a:endParaRPr lang="en-US" sz="1400">
              <a:cs typeface="Calibri" panose="020F0502020204030204"/>
            </a:endParaRPr>
          </a:p>
        </p:txBody>
      </p:sp>
      <p:sp>
        <p:nvSpPr>
          <p:cNvPr id="8" name="TextBox 7">
            <a:extLst>
              <a:ext uri="{FF2B5EF4-FFF2-40B4-BE49-F238E27FC236}">
                <a16:creationId xmlns:a16="http://schemas.microsoft.com/office/drawing/2014/main" id="{0D7D8467-4093-4A2C-231A-F8AB5D8BAE23}"/>
              </a:ext>
            </a:extLst>
          </p:cNvPr>
          <p:cNvSpPr txBox="1"/>
          <p:nvPr/>
        </p:nvSpPr>
        <p:spPr>
          <a:xfrm>
            <a:off x="594804" y="2032986"/>
            <a:ext cx="11088210" cy="3170099"/>
          </a:xfrm>
          <a:prstGeom prst="rect">
            <a:avLst/>
          </a:prstGeom>
          <a:noFill/>
        </p:spPr>
        <p:txBody>
          <a:bodyPr wrap="square" rtlCol="0">
            <a:spAutoFit/>
          </a:bodyPr>
          <a:lstStyle/>
          <a:p>
            <a:pPr marL="285750" indent="-285750">
              <a:buFont typeface="Arial" panose="020B0604020202020204" pitchFamily="34" charset="0"/>
              <a:buChar char="•"/>
            </a:pPr>
            <a:r>
              <a:rPr lang="en-US" sz="2000"/>
              <a:t>Is a PI tied to the budget provided at the proposal stage?</a:t>
            </a:r>
          </a:p>
          <a:p>
            <a:pPr marL="742950" lvl="1" indent="-285750">
              <a:buFont typeface="Arial" panose="020B0604020202020204" pitchFamily="34" charset="0"/>
              <a:buChar char="•"/>
            </a:pPr>
            <a:r>
              <a:rPr lang="en-US" sz="2000"/>
              <a:t>No. The proposed budget may be change at time of award as long as it does not change the SOW and is being corrected in order to meet the aims of the project or to make adjustments due to a different award amount.</a:t>
            </a:r>
          </a:p>
          <a:p>
            <a:pPr lvl="1"/>
            <a:endParaRPr lang="en-US" sz="2000"/>
          </a:p>
          <a:p>
            <a:pPr marL="285750" indent="-285750">
              <a:buFont typeface="Arial" panose="020B0604020202020204" pitchFamily="34" charset="0"/>
              <a:buChar char="•"/>
            </a:pPr>
            <a:r>
              <a:rPr lang="en-US" sz="2000"/>
              <a:t>Can a Co-PI/Co-I make changes to their linked fund number budget?</a:t>
            </a:r>
          </a:p>
          <a:p>
            <a:pPr marL="742950" lvl="1" indent="-285750">
              <a:buFont typeface="Arial" panose="020B0604020202020204" pitchFamily="34" charset="0"/>
              <a:buChar char="•"/>
            </a:pPr>
            <a:r>
              <a:rPr lang="en-US" sz="2000"/>
              <a:t>Yes, a Co-PI/Co-I may make changes to their linked fund number as long as they have discussed the proposed changes with the PI and the PI approves</a:t>
            </a:r>
          </a:p>
          <a:p>
            <a:pPr lvl="1"/>
            <a:endParaRPr lang="en-US" sz="2000"/>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919822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FAQs</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15</a:t>
            </a:fld>
            <a:endParaRPr lang="en-US" sz="1400">
              <a:cs typeface="Calibri" panose="020F0502020204030204"/>
            </a:endParaRPr>
          </a:p>
        </p:txBody>
      </p:sp>
      <p:sp>
        <p:nvSpPr>
          <p:cNvPr id="8" name="TextBox 7">
            <a:extLst>
              <a:ext uri="{FF2B5EF4-FFF2-40B4-BE49-F238E27FC236}">
                <a16:creationId xmlns:a16="http://schemas.microsoft.com/office/drawing/2014/main" id="{0D7D8467-4093-4A2C-231A-F8AB5D8BAE23}"/>
              </a:ext>
            </a:extLst>
          </p:cNvPr>
          <p:cNvSpPr txBox="1"/>
          <p:nvPr/>
        </p:nvSpPr>
        <p:spPr>
          <a:xfrm>
            <a:off x="594804" y="2032986"/>
            <a:ext cx="11088210" cy="3785652"/>
          </a:xfrm>
          <a:prstGeom prst="rect">
            <a:avLst/>
          </a:prstGeom>
          <a:noFill/>
        </p:spPr>
        <p:txBody>
          <a:bodyPr wrap="square" rtlCol="0">
            <a:spAutoFit/>
          </a:bodyPr>
          <a:lstStyle/>
          <a:p>
            <a:pPr marL="285750" indent="-285750">
              <a:buFont typeface="Arial" panose="020B0604020202020204" pitchFamily="34" charset="0"/>
              <a:buChar char="•"/>
            </a:pPr>
            <a:r>
              <a:rPr lang="en-US" sz="2000"/>
              <a:t>What if I want to provide more IDCs to one of my Co-PIs/Co-Is on the project?</a:t>
            </a:r>
          </a:p>
          <a:p>
            <a:pPr marL="742950" lvl="1" indent="-285750">
              <a:buFont typeface="Arial" panose="020B0604020202020204" pitchFamily="34" charset="0"/>
              <a:buChar char="•"/>
            </a:pPr>
            <a:r>
              <a:rPr lang="en-US" sz="2000"/>
              <a:t>If a PI decides to return more IDCs to others listed on the project, this can be completed through a journal entry after the PI has discussed with his/her department</a:t>
            </a:r>
          </a:p>
          <a:p>
            <a:pPr lvl="1"/>
            <a:endParaRPr lang="en-US" sz="2000"/>
          </a:p>
          <a:p>
            <a:pPr marL="285750" indent="-285750">
              <a:buFont typeface="Arial" panose="020B0604020202020204" pitchFamily="34" charset="0"/>
              <a:buChar char="•"/>
            </a:pPr>
            <a:r>
              <a:rPr lang="en-US" sz="2000"/>
              <a:t>Can a linked fund number be created for other senior key personnel listed on a project?</a:t>
            </a:r>
          </a:p>
          <a:p>
            <a:pPr marL="742950" lvl="1" indent="-285750">
              <a:buFont typeface="Arial" panose="020B0604020202020204" pitchFamily="34" charset="0"/>
              <a:buChar char="•"/>
            </a:pPr>
            <a:r>
              <a:rPr lang="en-US" sz="2000"/>
              <a:t>Linked fund numbers will be restricted to set up only for other Co-PIs or Co-Is listed on the project</a:t>
            </a:r>
          </a:p>
          <a:p>
            <a:pPr marL="742950" lvl="1" indent="-285750">
              <a:buFont typeface="Arial" panose="020B0604020202020204" pitchFamily="34" charset="0"/>
              <a:buChar char="•"/>
            </a:pPr>
            <a:r>
              <a:rPr lang="en-US" sz="2000"/>
              <a:t>Other senior key personnel will be listed on either the main fund number or a linked fund number</a:t>
            </a:r>
          </a:p>
          <a:p>
            <a:pPr marL="742950" lvl="1" indent="-285750">
              <a:buFont typeface="Arial" panose="020B0604020202020204" pitchFamily="34" charset="0"/>
              <a:buChar char="•"/>
            </a:pPr>
            <a:r>
              <a:rPr lang="en-US" sz="2000"/>
              <a:t>If the PI wants to provide IDC returns to a senior key personnel without a linked fund number, a journal entry will need to be created after the PI has discussed this request with his/her department</a:t>
            </a:r>
          </a:p>
          <a:p>
            <a:pPr lvl="1"/>
            <a:endParaRPr lang="en-US" sz="2000"/>
          </a:p>
          <a:p>
            <a:pPr marL="285750" indent="-285750">
              <a:buFont typeface="Arial" panose="020B0604020202020204" pitchFamily="34" charset="0"/>
              <a:buChar char="•"/>
            </a:pPr>
            <a:endParaRPr lang="en-US" sz="2000"/>
          </a:p>
        </p:txBody>
      </p:sp>
    </p:spTree>
    <p:extLst>
      <p:ext uri="{BB962C8B-B14F-4D97-AF65-F5344CB8AC3E}">
        <p14:creationId xmlns:p14="http://schemas.microsoft.com/office/powerpoint/2010/main" val="126901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16AE1-D031-4362-C122-5256EE2A8982}"/>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b="1" kern="1200">
                <a:solidFill>
                  <a:srgbClr val="FFFFFF"/>
                </a:solidFill>
                <a:latin typeface="+mj-lt"/>
                <a:ea typeface="+mj-ea"/>
                <a:cs typeface="+mj-cs"/>
              </a:rPr>
              <a:t>Contacts</a:t>
            </a:r>
          </a:p>
        </p:txBody>
      </p:sp>
      <p:sp>
        <p:nvSpPr>
          <p:cNvPr id="4" name="Date Placeholder 3">
            <a:extLst>
              <a:ext uri="{FF2B5EF4-FFF2-40B4-BE49-F238E27FC236}">
                <a16:creationId xmlns:a16="http://schemas.microsoft.com/office/drawing/2014/main" id="{1099B375-FA49-19A9-41F6-E74ADE3A2F09}"/>
              </a:ext>
            </a:extLst>
          </p:cNvPr>
          <p:cNvSpPr>
            <a:spLocks noGrp="1"/>
          </p:cNvSpPr>
          <p:nvPr>
            <p:ph type="dt" sz="half" idx="10"/>
          </p:nvPr>
        </p:nvSpPr>
        <p:spPr>
          <a:xfrm>
            <a:off x="39624" y="6463875"/>
            <a:ext cx="2743200" cy="365125"/>
          </a:xfrm>
        </p:spPr>
        <p:txBody>
          <a:bodyPr vert="horz" lIns="91440" tIns="45720" rIns="91440" bIns="45720" rtlCol="0">
            <a:normAutofit/>
          </a:bodyPr>
          <a:lstStyle/>
          <a:p>
            <a:pPr>
              <a:spcAft>
                <a:spcPts val="600"/>
              </a:spcAft>
            </a:pPr>
            <a:r>
              <a:rPr lang="en-US">
                <a:solidFill>
                  <a:schemeClr val="tx1"/>
                </a:solidFill>
              </a:rPr>
              <a:t>December 2023</a:t>
            </a:r>
          </a:p>
        </p:txBody>
      </p:sp>
      <p:sp>
        <p:nvSpPr>
          <p:cNvPr id="5" name="Slide Number Placeholder 4">
            <a:extLst>
              <a:ext uri="{FF2B5EF4-FFF2-40B4-BE49-F238E27FC236}">
                <a16:creationId xmlns:a16="http://schemas.microsoft.com/office/drawing/2014/main" id="{B56892D9-45F4-91F8-53A6-643B38F17652}"/>
              </a:ext>
            </a:extLst>
          </p:cNvPr>
          <p:cNvSpPr>
            <a:spLocks noGrp="1"/>
          </p:cNvSpPr>
          <p:nvPr>
            <p:ph type="sldNum" sz="quarter" idx="12"/>
          </p:nvPr>
        </p:nvSpPr>
        <p:spPr>
          <a:xfrm>
            <a:off x="11704320" y="6463874"/>
            <a:ext cx="448056" cy="365125"/>
          </a:xfrm>
        </p:spPr>
        <p:txBody>
          <a:bodyPr vert="horz" lIns="91440" tIns="45720" rIns="91440" bIns="45720" rtlCol="0">
            <a:normAutofit/>
          </a:bodyPr>
          <a:lstStyle/>
          <a:p>
            <a:pPr>
              <a:spcAft>
                <a:spcPts val="600"/>
              </a:spcAft>
            </a:pPr>
            <a:fld id="{13BEBD3C-C40F-486F-B333-5AC0F7FA62F7}" type="slidenum">
              <a:rPr lang="en-US">
                <a:solidFill>
                  <a:schemeClr val="tx1"/>
                </a:solidFill>
              </a:rPr>
              <a:pPr>
                <a:spcAft>
                  <a:spcPts val="600"/>
                </a:spcAft>
              </a:pPr>
              <a:t>16</a:t>
            </a:fld>
            <a:endParaRPr lang="en-US">
              <a:solidFill>
                <a:schemeClr val="tx1"/>
              </a:solidFill>
            </a:endParaRPr>
          </a:p>
        </p:txBody>
      </p:sp>
      <p:graphicFrame>
        <p:nvGraphicFramePr>
          <p:cNvPr id="3" name="Diagram 2">
            <a:extLst>
              <a:ext uri="{FF2B5EF4-FFF2-40B4-BE49-F238E27FC236}">
                <a16:creationId xmlns:a16="http://schemas.microsoft.com/office/drawing/2014/main" id="{5972FB21-50EB-2605-F211-C43F71D1986F}"/>
              </a:ext>
            </a:extLst>
          </p:cNvPr>
          <p:cNvGraphicFramePr/>
          <p:nvPr>
            <p:extLst>
              <p:ext uri="{D42A27DB-BD31-4B8C-83A1-F6EECF244321}">
                <p14:modId xmlns:p14="http://schemas.microsoft.com/office/powerpoint/2010/main" val="2413801262"/>
              </p:ext>
            </p:extLst>
          </p:nvPr>
        </p:nvGraphicFramePr>
        <p:xfrm>
          <a:off x="1154900" y="2273574"/>
          <a:ext cx="10175438" cy="4121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13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any question marks on black background">
            <a:extLst>
              <a:ext uri="{FF2B5EF4-FFF2-40B4-BE49-F238E27FC236}">
                <a16:creationId xmlns:a16="http://schemas.microsoft.com/office/drawing/2014/main" id="{30190227-C5D8-9B29-52F0-A18A4AA650A6}"/>
              </a:ext>
            </a:extLst>
          </p:cNvPr>
          <p:cNvPicPr>
            <a:picLocks noChangeAspect="1"/>
          </p:cNvPicPr>
          <p:nvPr/>
        </p:nvPicPr>
        <p:blipFill rotWithShape="1">
          <a:blip r:embed="rId2"/>
          <a:srcRect t="7787"/>
          <a:stretch/>
        </p:blipFill>
        <p:spPr>
          <a:xfrm>
            <a:off x="20" y="10"/>
            <a:ext cx="12191981" cy="6857990"/>
          </a:xfrm>
          <a:prstGeom prst="rect">
            <a:avLst/>
          </a:prstGeom>
        </p:spPr>
      </p:pic>
      <p:sp>
        <p:nvSpPr>
          <p:cNvPr id="38" name="Rectangle 3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16AE1-D031-4362-C122-5256EE2A8982}"/>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a:solidFill>
                  <a:schemeClr val="bg1"/>
                </a:solidFill>
              </a:rPr>
              <a:t>Questions?</a:t>
            </a:r>
          </a:p>
        </p:txBody>
      </p:sp>
      <p:sp>
        <p:nvSpPr>
          <p:cNvPr id="40" name="Rectangle: Rounded Corners 3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1099B375-FA49-19A9-41F6-E74ADE3A2F09}"/>
              </a:ext>
            </a:extLst>
          </p:cNvPr>
          <p:cNvSpPr>
            <a:spLocks noGrp="1"/>
          </p:cNvSpPr>
          <p:nvPr>
            <p:ph type="dt" sz="half" idx="10"/>
          </p:nvPr>
        </p:nvSpPr>
        <p:spPr>
          <a:xfrm>
            <a:off x="404553" y="6356350"/>
            <a:ext cx="2743200" cy="365125"/>
          </a:xfrm>
        </p:spPr>
        <p:txBody>
          <a:bodyPr vert="horz" lIns="91440" tIns="45720" rIns="91440" bIns="45720" rtlCol="0" anchor="ctr">
            <a:normAutofit/>
          </a:bodyPr>
          <a:lstStyle/>
          <a:p>
            <a:pPr>
              <a:spcAft>
                <a:spcPts val="600"/>
              </a:spcAft>
              <a:defRPr/>
            </a:pPr>
            <a:r>
              <a:rPr lang="en-US">
                <a:solidFill>
                  <a:schemeClr val="bg1"/>
                </a:solidFill>
                <a:latin typeface="Calibri" panose="020F0502020204030204"/>
              </a:rPr>
              <a:t>December 2023</a:t>
            </a:r>
          </a:p>
        </p:txBody>
      </p:sp>
      <p:sp>
        <p:nvSpPr>
          <p:cNvPr id="5" name="Slide Number Placeholder 4">
            <a:extLst>
              <a:ext uri="{FF2B5EF4-FFF2-40B4-BE49-F238E27FC236}">
                <a16:creationId xmlns:a16="http://schemas.microsoft.com/office/drawing/2014/main" id="{B56892D9-45F4-91F8-53A6-643B38F17652}"/>
              </a:ext>
            </a:extLst>
          </p:cNvPr>
          <p:cNvSpPr>
            <a:spLocks noGrp="1"/>
          </p:cNvSpPr>
          <p:nvPr>
            <p:ph type="sldNum" sz="quarter" idx="12"/>
          </p:nvPr>
        </p:nvSpPr>
        <p:spPr>
          <a:xfrm>
            <a:off x="9041199" y="6356350"/>
            <a:ext cx="2743200" cy="365125"/>
          </a:xfrm>
        </p:spPr>
        <p:txBody>
          <a:bodyPr vert="horz" lIns="91440" tIns="45720" rIns="91440" bIns="45720" rtlCol="0" anchor="ctr">
            <a:normAutofit/>
          </a:bodyPr>
          <a:lstStyle/>
          <a:p>
            <a:pPr>
              <a:spcAft>
                <a:spcPts val="600"/>
              </a:spcAft>
              <a:defRPr/>
            </a:pPr>
            <a:fld id="{13BEBD3C-C40F-486F-B333-5AC0F7FA62F7}" type="slidenum">
              <a:rPr lang="en-US">
                <a:solidFill>
                  <a:schemeClr val="bg1"/>
                </a:solidFill>
                <a:latin typeface="Calibri" panose="020F0502020204030204"/>
              </a:rPr>
              <a:pPr>
                <a:spcAft>
                  <a:spcPts val="600"/>
                </a:spcAft>
                <a:defRPr/>
              </a:pPr>
              <a:t>17</a:t>
            </a:fld>
            <a:endParaRPr lang="en-US">
              <a:solidFill>
                <a:schemeClr val="bg1"/>
              </a:solidFill>
              <a:latin typeface="Calibri" panose="020F0502020204030204"/>
            </a:endParaRPr>
          </a:p>
        </p:txBody>
      </p:sp>
    </p:spTree>
    <p:extLst>
      <p:ext uri="{BB962C8B-B14F-4D97-AF65-F5344CB8AC3E}">
        <p14:creationId xmlns:p14="http://schemas.microsoft.com/office/powerpoint/2010/main" val="111264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5991225" y="279400"/>
            <a:ext cx="5362576" cy="1892300"/>
          </a:xfrm>
        </p:spPr>
        <p:txBody>
          <a:bodyPr>
            <a:normAutofit/>
          </a:bodyPr>
          <a:lstStyle/>
          <a:p>
            <a:r>
              <a:rPr lang="en-US" b="1">
                <a:cs typeface="Calibri Light"/>
              </a:rPr>
              <a:t>Current Structure: Research Accounting</a:t>
            </a:r>
            <a:endParaRPr lang="en-US" b="1"/>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0" y="6561220"/>
            <a:ext cx="2229723" cy="296780"/>
          </a:xfrm>
          <a:prstGeom prst="rect">
            <a:avLst/>
          </a:prstGeom>
        </p:spPr>
        <p:txBody>
          <a:bodyPr/>
          <a:lstStyle/>
          <a:p>
            <a:pPr defTabSz="740664">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1800336" y="6561220"/>
            <a:ext cx="2229723" cy="296780"/>
          </a:xfrm>
          <a:prstGeom prst="rect">
            <a:avLst/>
          </a:prstGeom>
        </p:spPr>
        <p:txBody>
          <a:bodyPr/>
          <a:lstStyle/>
          <a:p>
            <a:pPr defTabSz="740664">
              <a:spcAft>
                <a:spcPts val="600"/>
              </a:spcAft>
            </a:pPr>
            <a:fld id="{13BEBD3C-C40F-486F-B333-5AC0F7FA62F7}" type="slidenum">
              <a:rPr lang="en-US" sz="1200" kern="1200">
                <a:solidFill>
                  <a:schemeClr val="tx1"/>
                </a:solidFill>
                <a:latin typeface="+mn-lt"/>
                <a:ea typeface="+mn-ea"/>
                <a:cs typeface="+mn-cs"/>
              </a:rPr>
              <a:pPr defTabSz="740664">
                <a:spcAft>
                  <a:spcPts val="600"/>
                </a:spcAft>
              </a:pPr>
              <a:t>2</a:t>
            </a:fld>
            <a:endParaRPr lang="en-US" sz="1400"/>
          </a:p>
        </p:txBody>
      </p:sp>
      <p:sp>
        <p:nvSpPr>
          <p:cNvPr id="9" name="TextBox 8">
            <a:extLst>
              <a:ext uri="{FF2B5EF4-FFF2-40B4-BE49-F238E27FC236}">
                <a16:creationId xmlns:a16="http://schemas.microsoft.com/office/drawing/2014/main" id="{B3DAFD7B-EA66-F443-478D-3AD332220955}"/>
              </a:ext>
            </a:extLst>
          </p:cNvPr>
          <p:cNvSpPr txBox="1"/>
          <p:nvPr/>
        </p:nvSpPr>
        <p:spPr>
          <a:xfrm>
            <a:off x="656286" y="1850085"/>
            <a:ext cx="4637432"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40664">
              <a:spcAft>
                <a:spcPts val="600"/>
              </a:spcAft>
            </a:pPr>
            <a:r>
              <a:rPr lang="en-US" sz="1600" b="1" kern="1200">
                <a:latin typeface="+mn-lt"/>
                <a:ea typeface="+mn-ea"/>
                <a:cs typeface="Calibri"/>
              </a:rPr>
              <a:t>PI Expenditures</a:t>
            </a:r>
          </a:p>
          <a:p>
            <a:pPr marL="231140" indent="-231140" defTabSz="740664">
              <a:spcAft>
                <a:spcPts val="600"/>
              </a:spcAft>
              <a:buFont typeface="Arial"/>
              <a:buChar char="•"/>
            </a:pPr>
            <a:r>
              <a:rPr lang="en-US" sz="1600" b="1" kern="1200">
                <a:solidFill>
                  <a:schemeClr val="accent1">
                    <a:lumMod val="75000"/>
                  </a:schemeClr>
                </a:solidFill>
                <a:latin typeface="+mn-lt"/>
                <a:ea typeface="+mn-ea"/>
                <a:cs typeface="Calibri"/>
              </a:rPr>
              <a:t>ALL</a:t>
            </a:r>
            <a:r>
              <a:rPr lang="en-US" sz="1600" kern="1200">
                <a:latin typeface="+mn-lt"/>
                <a:ea typeface="+mn-ea"/>
                <a:cs typeface="Calibri"/>
              </a:rPr>
              <a:t> expenditures are tracked in PI fund number</a:t>
            </a:r>
            <a:endParaRPr lang="en-US" sz="1600" kern="1200">
              <a:latin typeface="+mn-lt"/>
              <a:cs typeface="Calibri"/>
            </a:endParaRPr>
          </a:p>
          <a:p>
            <a:pPr defTabSz="740664">
              <a:spcAft>
                <a:spcPts val="600"/>
              </a:spcAft>
            </a:pPr>
            <a:endParaRPr lang="en-US" sz="1600" kern="1200">
              <a:solidFill>
                <a:schemeClr val="tx1"/>
              </a:solidFill>
              <a:latin typeface="+mn-lt"/>
              <a:ea typeface="+mn-ea"/>
              <a:cs typeface="Calibri"/>
            </a:endParaRPr>
          </a:p>
          <a:p>
            <a:pPr defTabSz="740664">
              <a:spcAft>
                <a:spcPts val="600"/>
              </a:spcAft>
            </a:pPr>
            <a:r>
              <a:rPr lang="en-US" sz="1600" b="1" kern="1200">
                <a:latin typeface="+mn-lt"/>
                <a:ea typeface="+mn-ea"/>
                <a:cs typeface="Calibri"/>
              </a:rPr>
              <a:t>Co-PI/Co-I Expenditures</a:t>
            </a:r>
            <a:endParaRPr lang="en-US" sz="1600" b="1" kern="1200">
              <a:latin typeface="+mn-lt"/>
              <a:cs typeface="Calibri"/>
            </a:endParaRPr>
          </a:p>
          <a:p>
            <a:pPr marL="231140" indent="-231140" defTabSz="740664">
              <a:spcAft>
                <a:spcPts val="600"/>
              </a:spcAft>
              <a:buFont typeface="Arial"/>
              <a:buChar char="•"/>
            </a:pPr>
            <a:r>
              <a:rPr lang="en-US" sz="1600" kern="1200">
                <a:latin typeface="+mn-lt"/>
                <a:ea typeface="+mn-ea"/>
                <a:cs typeface="Calibri"/>
              </a:rPr>
              <a:t>Not separately tracked</a:t>
            </a:r>
            <a:endParaRPr lang="en-US" sz="1600" kern="1200">
              <a:latin typeface="+mn-lt"/>
              <a:cs typeface="Calibri"/>
            </a:endParaRPr>
          </a:p>
          <a:p>
            <a:pPr marL="231140" indent="-231140" defTabSz="740664">
              <a:spcAft>
                <a:spcPts val="600"/>
              </a:spcAft>
              <a:buFont typeface="Arial"/>
              <a:buChar char="•"/>
            </a:pPr>
            <a:r>
              <a:rPr lang="en-US" sz="1600" kern="1200">
                <a:latin typeface="+mn-lt"/>
                <a:ea typeface="+mn-ea"/>
                <a:cs typeface="Calibri"/>
              </a:rPr>
              <a:t>All charged to the PI fund number</a:t>
            </a:r>
            <a:endParaRPr lang="en-US" sz="1600" kern="1200">
              <a:latin typeface="+mn-lt"/>
              <a:cs typeface="Calibri"/>
            </a:endParaRPr>
          </a:p>
          <a:p>
            <a:pPr marL="231140" indent="-231140" defTabSz="740664">
              <a:spcAft>
                <a:spcPts val="600"/>
              </a:spcAft>
              <a:buFont typeface="Arial"/>
              <a:buChar char="•"/>
            </a:pPr>
            <a:endParaRPr lang="en-US" sz="1600" kern="1200">
              <a:solidFill>
                <a:schemeClr val="tx1"/>
              </a:solidFill>
              <a:latin typeface="+mn-lt"/>
              <a:cs typeface="Calibri"/>
            </a:endParaRPr>
          </a:p>
          <a:p>
            <a:pPr defTabSz="740664">
              <a:spcAft>
                <a:spcPts val="600"/>
              </a:spcAft>
            </a:pPr>
            <a:r>
              <a:rPr lang="en-US" sz="1600" b="1" kern="1200">
                <a:latin typeface="+mn-lt"/>
                <a:ea typeface="+mn-ea"/>
                <a:cs typeface="Calibri"/>
              </a:rPr>
              <a:t>Indirect Cost Recovery</a:t>
            </a:r>
            <a:endParaRPr lang="en-US" sz="1600" b="1" kern="1200">
              <a:latin typeface="+mn-lt"/>
              <a:cs typeface="Calibri"/>
            </a:endParaRPr>
          </a:p>
          <a:p>
            <a:pPr marL="231140" indent="-231140" defTabSz="740664">
              <a:spcAft>
                <a:spcPts val="600"/>
              </a:spcAft>
              <a:buFont typeface="Arial"/>
              <a:buChar char="•"/>
            </a:pPr>
            <a:r>
              <a:rPr lang="en-US" sz="1600" kern="1200">
                <a:latin typeface="+mn-lt"/>
                <a:ea typeface="+mn-ea"/>
                <a:cs typeface="Calibri"/>
              </a:rPr>
              <a:t>Credit splits from Coeus are used to allocate IDC recovery to PI and Co-PI(s)/Co-I(s)</a:t>
            </a:r>
            <a:endParaRPr lang="en-US" sz="1600" kern="1200">
              <a:latin typeface="+mn-lt"/>
              <a:cs typeface="Calibri"/>
            </a:endParaRPr>
          </a:p>
          <a:p>
            <a:pPr marL="231140" indent="-231140" defTabSz="740664">
              <a:spcAft>
                <a:spcPts val="600"/>
              </a:spcAft>
              <a:buFont typeface="Arial"/>
              <a:buChar char="•"/>
            </a:pPr>
            <a:r>
              <a:rPr lang="en-US" sz="1600" kern="1200">
                <a:latin typeface="+mn-lt"/>
                <a:ea typeface="+mn-ea"/>
                <a:cs typeface="Calibri"/>
              </a:rPr>
              <a:t>Manual transaction</a:t>
            </a:r>
            <a:endParaRPr lang="en-US" sz="1600" kern="1200">
              <a:latin typeface="+mn-lt"/>
              <a:cs typeface="Calibri"/>
            </a:endParaRPr>
          </a:p>
          <a:p>
            <a:pPr marL="231140" indent="-231140" defTabSz="740664">
              <a:spcAft>
                <a:spcPts val="600"/>
              </a:spcAft>
              <a:buFont typeface="Arial"/>
              <a:buChar char="•"/>
            </a:pPr>
            <a:r>
              <a:rPr lang="en-US" sz="1600" kern="1200">
                <a:latin typeface="+mn-lt"/>
                <a:ea typeface="+mn-ea"/>
                <a:cs typeface="Calibri"/>
              </a:rPr>
              <a:t>Occurs during the fiscal year after the indirect costs are earned (charged)</a:t>
            </a:r>
            <a:endParaRPr lang="en-US" sz="1600">
              <a:cs typeface="Calibri"/>
            </a:endParaRPr>
          </a:p>
        </p:txBody>
      </p:sp>
      <p:graphicFrame>
        <p:nvGraphicFramePr>
          <p:cNvPr id="12" name="Diagram 11">
            <a:extLst>
              <a:ext uri="{FF2B5EF4-FFF2-40B4-BE49-F238E27FC236}">
                <a16:creationId xmlns:a16="http://schemas.microsoft.com/office/drawing/2014/main" id="{E096515D-840B-8AB7-1B00-624FFA5F285B}"/>
              </a:ext>
            </a:extLst>
          </p:cNvPr>
          <p:cNvGraphicFramePr/>
          <p:nvPr>
            <p:extLst>
              <p:ext uri="{D42A27DB-BD31-4B8C-83A1-F6EECF244321}">
                <p14:modId xmlns:p14="http://schemas.microsoft.com/office/powerpoint/2010/main" val="3457630753"/>
              </p:ext>
            </p:extLst>
          </p:nvPr>
        </p:nvGraphicFramePr>
        <p:xfrm>
          <a:off x="6858191" y="2445372"/>
          <a:ext cx="3716206" cy="2972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34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tock exchange numbers">
            <a:extLst>
              <a:ext uri="{FF2B5EF4-FFF2-40B4-BE49-F238E27FC236}">
                <a16:creationId xmlns:a16="http://schemas.microsoft.com/office/drawing/2014/main" id="{86D3C112-9FE9-FDD7-6635-1BF43BB9DD66}"/>
              </a:ext>
            </a:extLst>
          </p:cNvPr>
          <p:cNvPicPr>
            <a:picLocks noChangeAspect="1"/>
          </p:cNvPicPr>
          <p:nvPr/>
        </p:nvPicPr>
        <p:blipFill rotWithShape="1">
          <a:blip r:embed="rId2"/>
          <a:srcRect l="26935" r="13887" b="-3"/>
          <a:stretch/>
        </p:blipFill>
        <p:spPr>
          <a:xfrm>
            <a:off x="6103027" y="10"/>
            <a:ext cx="6088971" cy="6857990"/>
          </a:xfrm>
          <a:prstGeom prst="rect">
            <a:avLst/>
          </a:prstGeom>
        </p:spPr>
      </p:pic>
      <p:sp useBgFill="1">
        <p:nvSpPr>
          <p:cNvPr id="18" name="Rectangle 1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09443D-79B1-4E44-0CF5-F6D3AD571C7E}"/>
              </a:ext>
            </a:extLst>
          </p:cNvPr>
          <p:cNvSpPr>
            <a:spLocks noGrp="1"/>
          </p:cNvSpPr>
          <p:nvPr>
            <p:ph idx="1"/>
          </p:nvPr>
        </p:nvSpPr>
        <p:spPr>
          <a:xfrm>
            <a:off x="721634" y="2505063"/>
            <a:ext cx="4659756" cy="3374137"/>
          </a:xfrm>
        </p:spPr>
        <p:txBody>
          <a:bodyPr vert="horz" lIns="91440" tIns="45720" rIns="91440" bIns="45720" rtlCol="0" anchor="ctr">
            <a:normAutofit/>
          </a:bodyPr>
          <a:lstStyle/>
          <a:p>
            <a:pPr>
              <a:buFont typeface="Courier New" panose="020B0604020202020204" pitchFamily="34" charset="0"/>
              <a:buChar char="o"/>
            </a:pPr>
            <a:r>
              <a:rPr lang="en-US" sz="2400">
                <a:cs typeface="Calibri"/>
              </a:rPr>
              <a:t>Current fund number set-up for awards does not track Co-PI or Co-I credit</a:t>
            </a:r>
          </a:p>
          <a:p>
            <a:pPr lvl="1">
              <a:buFont typeface="Wingdings" panose="020B0604020202020204" pitchFamily="34" charset="0"/>
              <a:buChar char="§"/>
            </a:pPr>
            <a:r>
              <a:rPr lang="en-US">
                <a:cs typeface="Calibri"/>
              </a:rPr>
              <a:t>PI/Co-PI/Co-I credit is tied to indirect costs (IDCs) return</a:t>
            </a:r>
          </a:p>
          <a:p>
            <a:pPr>
              <a:buFont typeface="Courier New" panose="020B0604020202020204" pitchFamily="34" charset="0"/>
              <a:buChar char="o"/>
            </a:pPr>
            <a:r>
              <a:rPr lang="en-US" sz="2400">
                <a:cs typeface="Calibri"/>
              </a:rPr>
              <a:t>Research Community has requested a way to correct so credit is given in a transparent way</a:t>
            </a:r>
          </a:p>
        </p:txBody>
      </p:sp>
      <p:sp>
        <p:nvSpPr>
          <p:cNvPr id="4" name="Date Placeholder 3">
            <a:extLst>
              <a:ext uri="{FF2B5EF4-FFF2-40B4-BE49-F238E27FC236}">
                <a16:creationId xmlns:a16="http://schemas.microsoft.com/office/drawing/2014/main" id="{1099B375-FA49-19A9-41F6-E74ADE3A2F09}"/>
              </a:ext>
            </a:extLst>
          </p:cNvPr>
          <p:cNvSpPr>
            <a:spLocks noGrp="1"/>
          </p:cNvSpPr>
          <p:nvPr>
            <p:ph type="dt" sz="half" idx="10"/>
          </p:nvPr>
        </p:nvSpPr>
        <p:spPr>
          <a:xfrm>
            <a:off x="0" y="6492875"/>
            <a:ext cx="2743200" cy="365125"/>
          </a:xfrm>
        </p:spPr>
        <p:txBody>
          <a:bodyPr>
            <a:normAutofit/>
          </a:bodyPr>
          <a:lstStyle/>
          <a:p>
            <a:pPr>
              <a:spcAft>
                <a:spcPts val="600"/>
              </a:spcAft>
            </a:pPr>
            <a:r>
              <a:rPr lang="en-US">
                <a:solidFill>
                  <a:schemeClr val="tx1"/>
                </a:solidFill>
              </a:rPr>
              <a:t>December 2023</a:t>
            </a:r>
          </a:p>
        </p:txBody>
      </p:sp>
      <p:sp>
        <p:nvSpPr>
          <p:cNvPr id="5" name="Slide Number Placeholder 4">
            <a:extLst>
              <a:ext uri="{FF2B5EF4-FFF2-40B4-BE49-F238E27FC236}">
                <a16:creationId xmlns:a16="http://schemas.microsoft.com/office/drawing/2014/main" id="{B56892D9-45F4-91F8-53A6-643B38F17652}"/>
              </a:ext>
            </a:extLst>
          </p:cNvPr>
          <p:cNvSpPr>
            <a:spLocks noGrp="1"/>
          </p:cNvSpPr>
          <p:nvPr>
            <p:ph type="sldNum" sz="quarter" idx="12"/>
          </p:nvPr>
        </p:nvSpPr>
        <p:spPr>
          <a:xfrm>
            <a:off x="10729173" y="6560536"/>
            <a:ext cx="1462825" cy="365125"/>
          </a:xfrm>
        </p:spPr>
        <p:txBody>
          <a:bodyPr>
            <a:normAutofit/>
          </a:bodyPr>
          <a:lstStyle/>
          <a:p>
            <a:pPr>
              <a:spcAft>
                <a:spcPts val="600"/>
              </a:spcAft>
            </a:pPr>
            <a:fld id="{13BEBD3C-C40F-486F-B333-5AC0F7FA62F7}" type="slidenum">
              <a:rPr lang="en-US">
                <a:solidFill>
                  <a:srgbClr val="FFFFFF"/>
                </a:solidFill>
              </a:rPr>
              <a:pPr>
                <a:spcAft>
                  <a:spcPts val="600"/>
                </a:spcAft>
              </a:pPr>
              <a:t>3</a:t>
            </a:fld>
            <a:endParaRPr lang="en-US">
              <a:solidFill>
                <a:srgbClr val="FFFFFF"/>
              </a:solidFill>
            </a:endParaRPr>
          </a:p>
        </p:txBody>
      </p:sp>
      <p:sp>
        <p:nvSpPr>
          <p:cNvPr id="7" name="Title 6">
            <a:extLst>
              <a:ext uri="{FF2B5EF4-FFF2-40B4-BE49-F238E27FC236}">
                <a16:creationId xmlns:a16="http://schemas.microsoft.com/office/drawing/2014/main" id="{F0F7F9BD-4190-C6F8-88B1-53AF7F3E6A80}"/>
              </a:ext>
            </a:extLst>
          </p:cNvPr>
          <p:cNvSpPr>
            <a:spLocks noGrp="1"/>
          </p:cNvSpPr>
          <p:nvPr>
            <p:ph type="title"/>
          </p:nvPr>
        </p:nvSpPr>
        <p:spPr>
          <a:xfrm>
            <a:off x="261152" y="595304"/>
            <a:ext cx="10515600" cy="1325563"/>
          </a:xfrm>
        </p:spPr>
        <p:txBody>
          <a:bodyPr/>
          <a:lstStyle/>
          <a:p>
            <a:r>
              <a:rPr lang="en-US" b="1"/>
              <a:t>Problem</a:t>
            </a:r>
          </a:p>
        </p:txBody>
      </p:sp>
    </p:spTree>
    <p:extLst>
      <p:ext uri="{BB962C8B-B14F-4D97-AF65-F5344CB8AC3E}">
        <p14:creationId xmlns:p14="http://schemas.microsoft.com/office/powerpoint/2010/main" val="47708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16AE1-D031-4362-C122-5256EE2A8982}"/>
              </a:ext>
            </a:extLst>
          </p:cNvPr>
          <p:cNvSpPr>
            <a:spLocks noGrp="1"/>
          </p:cNvSpPr>
          <p:nvPr>
            <p:ph type="title"/>
          </p:nvPr>
        </p:nvSpPr>
        <p:spPr>
          <a:xfrm>
            <a:off x="1136397" y="502021"/>
            <a:ext cx="9688296" cy="1642969"/>
          </a:xfrm>
        </p:spPr>
        <p:txBody>
          <a:bodyPr anchor="b">
            <a:normAutofit/>
          </a:bodyPr>
          <a:lstStyle/>
          <a:p>
            <a:r>
              <a:rPr lang="en-US" b="1">
                <a:latin typeface="Calibri"/>
                <a:cs typeface="Calibri"/>
              </a:rPr>
              <a:t>Solution</a:t>
            </a:r>
          </a:p>
        </p:txBody>
      </p:sp>
      <p:sp>
        <p:nvSpPr>
          <p:cNvPr id="3" name="Content Placeholder 2">
            <a:extLst>
              <a:ext uri="{FF2B5EF4-FFF2-40B4-BE49-F238E27FC236}">
                <a16:creationId xmlns:a16="http://schemas.microsoft.com/office/drawing/2014/main" id="{6709443D-79B1-4E44-0CF5-F6D3AD571C7E}"/>
              </a:ext>
            </a:extLst>
          </p:cNvPr>
          <p:cNvSpPr>
            <a:spLocks noGrp="1"/>
          </p:cNvSpPr>
          <p:nvPr>
            <p:ph idx="1"/>
          </p:nvPr>
        </p:nvSpPr>
        <p:spPr>
          <a:xfrm>
            <a:off x="1192841" y="2785298"/>
            <a:ext cx="9688296" cy="3454358"/>
          </a:xfrm>
        </p:spPr>
        <p:txBody>
          <a:bodyPr vert="horz" lIns="91440" tIns="45720" rIns="91440" bIns="45720" rtlCol="0" anchor="t">
            <a:normAutofit/>
          </a:bodyPr>
          <a:lstStyle/>
          <a:p>
            <a:pPr>
              <a:buFont typeface="Courier New" panose="020B0604020202020204" pitchFamily="34" charset="0"/>
              <a:buChar char="o"/>
            </a:pPr>
            <a:r>
              <a:rPr lang="en-US" sz="2400">
                <a:cs typeface="Calibri"/>
              </a:rPr>
              <a:t>Creation of linked fund numbers for each Co-PI/Co-I tied to the main award fund number (PI's fund number)</a:t>
            </a:r>
          </a:p>
          <a:p>
            <a:pPr lvl="1">
              <a:buFont typeface="Wingdings" panose="020B0604020202020204" pitchFamily="34" charset="0"/>
              <a:buChar char="§"/>
            </a:pPr>
            <a:r>
              <a:rPr lang="en-US">
                <a:cs typeface="Calibri"/>
              </a:rPr>
              <a:t>Incentivizes research collaboration</a:t>
            </a:r>
          </a:p>
          <a:p>
            <a:pPr lvl="1">
              <a:buFont typeface="Wingdings" panose="020B0604020202020204" pitchFamily="34" charset="0"/>
              <a:buChar char="§"/>
            </a:pPr>
            <a:r>
              <a:rPr lang="en-US">
                <a:cs typeface="Calibri"/>
              </a:rPr>
              <a:t>IDCs returned in real time</a:t>
            </a:r>
            <a:endParaRPr lang="en-US">
              <a:ea typeface="Calibri"/>
              <a:cs typeface="Calibri"/>
            </a:endParaRPr>
          </a:p>
          <a:p>
            <a:pPr lvl="1">
              <a:buFont typeface="Wingdings" panose="020B0604020202020204" pitchFamily="34" charset="0"/>
              <a:buChar char="§"/>
            </a:pPr>
            <a:r>
              <a:rPr lang="en-US">
                <a:cs typeface="Calibri"/>
              </a:rPr>
              <a:t>Transparency</a:t>
            </a:r>
            <a:endParaRPr lang="en-US">
              <a:ea typeface="Calibri"/>
              <a:cs typeface="Calibri"/>
            </a:endParaRPr>
          </a:p>
        </p:txBody>
      </p:sp>
      <p:sp>
        <p:nvSpPr>
          <p:cNvPr id="33" name="Rectangle 3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1099B375-FA49-19A9-41F6-E74ADE3A2F09}"/>
              </a:ext>
            </a:extLst>
          </p:cNvPr>
          <p:cNvSpPr>
            <a:spLocks noGrp="1"/>
          </p:cNvSpPr>
          <p:nvPr>
            <p:ph type="dt" sz="half" idx="10"/>
          </p:nvPr>
        </p:nvSpPr>
        <p:spPr>
          <a:xfrm>
            <a:off x="39624" y="6438011"/>
            <a:ext cx="2743200" cy="365125"/>
          </a:xfrm>
        </p:spPr>
        <p:txBody>
          <a:bodyPr>
            <a:normAutofit/>
          </a:bodyPr>
          <a:lstStyle/>
          <a:p>
            <a:pPr>
              <a:spcAft>
                <a:spcPts val="600"/>
              </a:spcAft>
            </a:pPr>
            <a:r>
              <a:rPr lang="en-US">
                <a:solidFill>
                  <a:srgbClr val="FFFFFF"/>
                </a:solidFill>
              </a:rPr>
              <a:t>December 2023</a:t>
            </a:r>
          </a:p>
        </p:txBody>
      </p:sp>
      <p:sp>
        <p:nvSpPr>
          <p:cNvPr id="5" name="Slide Number Placeholder 4">
            <a:extLst>
              <a:ext uri="{FF2B5EF4-FFF2-40B4-BE49-F238E27FC236}">
                <a16:creationId xmlns:a16="http://schemas.microsoft.com/office/drawing/2014/main" id="{B56892D9-45F4-91F8-53A6-643B38F17652}"/>
              </a:ext>
            </a:extLst>
          </p:cNvPr>
          <p:cNvSpPr>
            <a:spLocks noGrp="1"/>
          </p:cNvSpPr>
          <p:nvPr>
            <p:ph type="sldNum" sz="quarter" idx="12"/>
          </p:nvPr>
        </p:nvSpPr>
        <p:spPr>
          <a:xfrm>
            <a:off x="11704320" y="6455664"/>
            <a:ext cx="448056" cy="365125"/>
          </a:xfrm>
        </p:spPr>
        <p:txBody>
          <a:bodyPr>
            <a:normAutofit/>
          </a:bodyPr>
          <a:lstStyle/>
          <a:p>
            <a:pPr>
              <a:spcAft>
                <a:spcPts val="600"/>
              </a:spcAft>
            </a:pPr>
            <a:fld id="{13BEBD3C-C40F-486F-B333-5AC0F7FA62F7}"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83209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New Structure: Research Accounting</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929549" y="659403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5</a:t>
            </a:fld>
            <a:endParaRPr lang="en-US" sz="1400">
              <a:cs typeface="Calibri" panose="020F0502020204030204"/>
            </a:endParaRPr>
          </a:p>
        </p:txBody>
      </p:sp>
      <p:sp>
        <p:nvSpPr>
          <p:cNvPr id="9" name="TextBox 8">
            <a:extLst>
              <a:ext uri="{FF2B5EF4-FFF2-40B4-BE49-F238E27FC236}">
                <a16:creationId xmlns:a16="http://schemas.microsoft.com/office/drawing/2014/main" id="{B3DAFD7B-EA66-F443-478D-3AD332220955}"/>
              </a:ext>
            </a:extLst>
          </p:cNvPr>
          <p:cNvSpPr txBox="1"/>
          <p:nvPr/>
        </p:nvSpPr>
        <p:spPr>
          <a:xfrm>
            <a:off x="1398290" y="1962061"/>
            <a:ext cx="4774339" cy="4103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13232">
              <a:spcAft>
                <a:spcPts val="600"/>
              </a:spcAft>
            </a:pPr>
            <a:r>
              <a:rPr lang="en-US" sz="1404" b="1" kern="1200">
                <a:solidFill>
                  <a:schemeClr val="tx1"/>
                </a:solidFill>
                <a:latin typeface="+mn-lt"/>
                <a:ea typeface="+mn-ea"/>
                <a:cs typeface="Calibri"/>
              </a:rPr>
              <a:t>PI Expenditures</a:t>
            </a:r>
          </a:p>
          <a:p>
            <a:pPr marL="222885" indent="-222885" defTabSz="713232">
              <a:spcAft>
                <a:spcPts val="600"/>
              </a:spcAft>
              <a:buFont typeface="Arial"/>
              <a:buChar char="•"/>
            </a:pPr>
            <a:r>
              <a:rPr lang="en-US" sz="1404" kern="1200">
                <a:solidFill>
                  <a:schemeClr val="tx1"/>
                </a:solidFill>
                <a:latin typeface="+mn-lt"/>
                <a:ea typeface="+mn-ea"/>
                <a:cs typeface="Calibri"/>
              </a:rPr>
              <a:t>PI fund number tied to home org</a:t>
            </a:r>
          </a:p>
          <a:p>
            <a:pPr marL="579501" lvl="1" indent="-222885" defTabSz="713232">
              <a:spcAft>
                <a:spcPts val="600"/>
              </a:spcAft>
              <a:buFont typeface="Courier New"/>
              <a:buChar char="o"/>
            </a:pPr>
            <a:r>
              <a:rPr lang="en-US" sz="1404" kern="1200">
                <a:solidFill>
                  <a:schemeClr val="tx1"/>
                </a:solidFill>
                <a:latin typeface="+mn-lt"/>
                <a:ea typeface="+mn-ea"/>
                <a:cs typeface="Calibri"/>
              </a:rPr>
              <a:t>Co-PI/Co-I linked fund numbers so PI can see all fund numbers</a:t>
            </a:r>
          </a:p>
          <a:p>
            <a:pPr defTabSz="713232">
              <a:spcAft>
                <a:spcPts val="600"/>
              </a:spcAft>
            </a:pPr>
            <a:endParaRPr lang="en-US" sz="1404" kern="1200">
              <a:solidFill>
                <a:schemeClr val="tx1"/>
              </a:solidFill>
              <a:latin typeface="+mn-lt"/>
              <a:ea typeface="+mn-ea"/>
              <a:cs typeface="Calibri"/>
            </a:endParaRPr>
          </a:p>
          <a:p>
            <a:pPr defTabSz="713232">
              <a:spcAft>
                <a:spcPts val="600"/>
              </a:spcAft>
            </a:pPr>
            <a:r>
              <a:rPr lang="en-US" sz="1404" b="1" kern="1200">
                <a:solidFill>
                  <a:schemeClr val="tx1"/>
                </a:solidFill>
                <a:latin typeface="+mn-lt"/>
                <a:ea typeface="+mn-ea"/>
                <a:cs typeface="Calibri"/>
              </a:rPr>
              <a:t>Co-PI/Co-I Expenditures</a:t>
            </a:r>
          </a:p>
          <a:p>
            <a:pPr marL="222885" indent="-222885" defTabSz="713232">
              <a:spcAft>
                <a:spcPts val="600"/>
              </a:spcAft>
              <a:buFont typeface="Arial"/>
              <a:buChar char="•"/>
            </a:pPr>
            <a:r>
              <a:rPr lang="en-US" sz="1404" kern="1200">
                <a:solidFill>
                  <a:schemeClr val="tx1"/>
                </a:solidFill>
                <a:latin typeface="+mn-lt"/>
                <a:ea typeface="+mn-ea"/>
                <a:cs typeface="Calibri"/>
              </a:rPr>
              <a:t>Linked fund number created for each co-PI/co-I and tied to their home org</a:t>
            </a:r>
          </a:p>
          <a:p>
            <a:pPr marL="579501" lvl="1" indent="-222885" defTabSz="713232">
              <a:spcAft>
                <a:spcPts val="600"/>
              </a:spcAft>
              <a:buFont typeface="Courier New"/>
              <a:buChar char="o"/>
            </a:pPr>
            <a:r>
              <a:rPr lang="en-US" sz="1404" kern="1200">
                <a:solidFill>
                  <a:schemeClr val="tx1"/>
                </a:solidFill>
                <a:latin typeface="+mn-lt"/>
                <a:ea typeface="+mn-ea"/>
                <a:cs typeface="Calibri"/>
              </a:rPr>
              <a:t>Better tracking of individual investigator direct &amp; indirect expenditures</a:t>
            </a:r>
          </a:p>
          <a:p>
            <a:pPr marL="222885" indent="-222885" defTabSz="713232">
              <a:spcAft>
                <a:spcPts val="600"/>
              </a:spcAft>
              <a:buFont typeface="Arial"/>
              <a:buChar char="•"/>
            </a:pPr>
            <a:endParaRPr lang="en-US" sz="1404" kern="1200">
              <a:solidFill>
                <a:schemeClr val="tx1"/>
              </a:solidFill>
              <a:latin typeface="+mn-lt"/>
              <a:ea typeface="+mn-ea"/>
              <a:cs typeface="Calibri"/>
            </a:endParaRPr>
          </a:p>
          <a:p>
            <a:pPr defTabSz="713232">
              <a:spcAft>
                <a:spcPts val="600"/>
              </a:spcAft>
            </a:pPr>
            <a:r>
              <a:rPr lang="en-US" sz="1404" b="1" kern="1200">
                <a:solidFill>
                  <a:schemeClr val="tx1"/>
                </a:solidFill>
                <a:latin typeface="+mn-lt"/>
                <a:ea typeface="+mn-ea"/>
                <a:cs typeface="Calibri"/>
              </a:rPr>
              <a:t>Indirect Cost Recovery</a:t>
            </a:r>
          </a:p>
          <a:p>
            <a:pPr marL="222885" indent="-222885" defTabSz="713232">
              <a:spcAft>
                <a:spcPts val="600"/>
              </a:spcAft>
              <a:buFont typeface="Arial"/>
              <a:buChar char="•"/>
            </a:pPr>
            <a:r>
              <a:rPr lang="en-US" sz="1404" kern="1200">
                <a:solidFill>
                  <a:schemeClr val="tx1"/>
                </a:solidFill>
                <a:latin typeface="+mn-lt"/>
                <a:ea typeface="+mn-ea"/>
                <a:cs typeface="Calibri"/>
              </a:rPr>
              <a:t>Automatic IDC distribution to  proper org</a:t>
            </a:r>
          </a:p>
          <a:p>
            <a:pPr marL="222885" indent="-222885" defTabSz="713232">
              <a:spcAft>
                <a:spcPts val="600"/>
              </a:spcAft>
              <a:buFont typeface="Arial"/>
              <a:buChar char="•"/>
            </a:pPr>
            <a:r>
              <a:rPr lang="en-US" sz="1404" kern="1200">
                <a:solidFill>
                  <a:schemeClr val="tx1"/>
                </a:solidFill>
                <a:latin typeface="+mn-lt"/>
                <a:ea typeface="+mn-ea"/>
                <a:cs typeface="Calibri"/>
              </a:rPr>
              <a:t>Eliminates credit split report and annual manual journal entry process</a:t>
            </a:r>
            <a:endParaRPr lang="en-US"/>
          </a:p>
        </p:txBody>
      </p:sp>
      <p:graphicFrame>
        <p:nvGraphicFramePr>
          <p:cNvPr id="32" name="Diagram 31">
            <a:extLst>
              <a:ext uri="{FF2B5EF4-FFF2-40B4-BE49-F238E27FC236}">
                <a16:creationId xmlns:a16="http://schemas.microsoft.com/office/drawing/2014/main" id="{26D25FF5-1E27-AD07-33BF-15A39F816B6B}"/>
              </a:ext>
            </a:extLst>
          </p:cNvPr>
          <p:cNvGraphicFramePr/>
          <p:nvPr>
            <p:extLst>
              <p:ext uri="{D42A27DB-BD31-4B8C-83A1-F6EECF244321}">
                <p14:modId xmlns:p14="http://schemas.microsoft.com/office/powerpoint/2010/main" val="3809063099"/>
              </p:ext>
            </p:extLst>
          </p:nvPr>
        </p:nvGraphicFramePr>
        <p:xfrm>
          <a:off x="5626143" y="1818268"/>
          <a:ext cx="6516715" cy="461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96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Linked Fund Set-Up Process</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6</a:t>
            </a:fld>
            <a:endParaRPr lang="en-US" sz="1400">
              <a:cs typeface="Calibri" panose="020F0502020204030204"/>
            </a:endParaRPr>
          </a:p>
        </p:txBody>
      </p:sp>
      <p:graphicFrame>
        <p:nvGraphicFramePr>
          <p:cNvPr id="3" name="Diagram 2">
            <a:extLst>
              <a:ext uri="{FF2B5EF4-FFF2-40B4-BE49-F238E27FC236}">
                <a16:creationId xmlns:a16="http://schemas.microsoft.com/office/drawing/2014/main" id="{04966379-55D5-F34A-A8FB-E593D75BB001}"/>
              </a:ext>
            </a:extLst>
          </p:cNvPr>
          <p:cNvGraphicFramePr/>
          <p:nvPr>
            <p:extLst>
              <p:ext uri="{D42A27DB-BD31-4B8C-83A1-F6EECF244321}">
                <p14:modId xmlns:p14="http://schemas.microsoft.com/office/powerpoint/2010/main" val="868939291"/>
              </p:ext>
            </p:extLst>
          </p:nvPr>
        </p:nvGraphicFramePr>
        <p:xfrm>
          <a:off x="571130" y="1664177"/>
          <a:ext cx="10982666" cy="435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53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Changes at Proposal Stage in </a:t>
            </a:r>
            <a:r>
              <a:rPr lang="en-US" sz="4000" b="1" err="1">
                <a:solidFill>
                  <a:srgbClr val="FFFFFF"/>
                </a:solidFill>
                <a:cs typeface="Calibri Light"/>
              </a:rPr>
              <a:t>Coeus</a:t>
            </a:r>
            <a:endParaRPr lang="en-US" sz="4000" b="1">
              <a:solidFill>
                <a:srgbClr val="FFFFFF"/>
              </a:solidFill>
              <a:cs typeface="Calibri Light"/>
            </a:endParaRP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7</a:t>
            </a:fld>
            <a:endParaRPr lang="en-US" sz="1400">
              <a:cs typeface="Calibri" panose="020F0502020204030204"/>
            </a:endParaRPr>
          </a:p>
        </p:txBody>
      </p:sp>
      <p:sp>
        <p:nvSpPr>
          <p:cNvPr id="6" name="TextBox 5">
            <a:extLst>
              <a:ext uri="{FF2B5EF4-FFF2-40B4-BE49-F238E27FC236}">
                <a16:creationId xmlns:a16="http://schemas.microsoft.com/office/drawing/2014/main" id="{D008FB09-D85D-3B01-766E-8BCD7F647F95}"/>
              </a:ext>
            </a:extLst>
          </p:cNvPr>
          <p:cNvSpPr txBox="1"/>
          <p:nvPr/>
        </p:nvSpPr>
        <p:spPr>
          <a:xfrm>
            <a:off x="904535" y="5449459"/>
            <a:ext cx="10635372"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Upload budget template in the “Upload Attachments”: “Upload Institutional Attachments” Section</a:t>
            </a:r>
          </a:p>
          <a:p>
            <a:pPr marL="742950" lvl="1" indent="-285750">
              <a:buFont typeface="Arial" panose="020B0604020202020204" pitchFamily="34" charset="0"/>
              <a:buChar char="•"/>
            </a:pPr>
            <a:r>
              <a:rPr lang="en-US" sz="1600"/>
              <a:t>Budgets will include PI and co-PI/co-Is, org code(s) and budget(s) by account code for the main fund number and each linked fund number</a:t>
            </a:r>
            <a:endParaRPr lang="en-US" sz="1600">
              <a:cs typeface="Calibri"/>
            </a:endParaRPr>
          </a:p>
        </p:txBody>
      </p:sp>
      <p:pic>
        <p:nvPicPr>
          <p:cNvPr id="8" name="Picture 7">
            <a:extLst>
              <a:ext uri="{FF2B5EF4-FFF2-40B4-BE49-F238E27FC236}">
                <a16:creationId xmlns:a16="http://schemas.microsoft.com/office/drawing/2014/main" id="{E402A545-DEB1-1BE8-14DF-C991049F5A76}"/>
              </a:ext>
            </a:extLst>
          </p:cNvPr>
          <p:cNvPicPr>
            <a:picLocks noChangeAspect="1"/>
          </p:cNvPicPr>
          <p:nvPr/>
        </p:nvPicPr>
        <p:blipFill>
          <a:blip r:embed="rId2"/>
          <a:stretch>
            <a:fillRect/>
          </a:stretch>
        </p:blipFill>
        <p:spPr>
          <a:xfrm>
            <a:off x="1726954" y="1681143"/>
            <a:ext cx="8571143" cy="3495713"/>
          </a:xfrm>
          <a:prstGeom prst="rect">
            <a:avLst/>
          </a:prstGeom>
        </p:spPr>
      </p:pic>
      <p:sp>
        <p:nvSpPr>
          <p:cNvPr id="9" name="Oval 8">
            <a:extLst>
              <a:ext uri="{FF2B5EF4-FFF2-40B4-BE49-F238E27FC236}">
                <a16:creationId xmlns:a16="http://schemas.microsoft.com/office/drawing/2014/main" id="{D46BB21D-C362-D3A1-43D2-37FAFFCF8FC0}"/>
              </a:ext>
            </a:extLst>
          </p:cNvPr>
          <p:cNvSpPr/>
          <p:nvPr/>
        </p:nvSpPr>
        <p:spPr>
          <a:xfrm>
            <a:off x="8204454" y="1689090"/>
            <a:ext cx="2010545" cy="31893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568682-3397-6158-D416-C94534D23C57}"/>
              </a:ext>
            </a:extLst>
          </p:cNvPr>
          <p:cNvSpPr/>
          <p:nvPr/>
        </p:nvSpPr>
        <p:spPr>
          <a:xfrm>
            <a:off x="1726953" y="4940139"/>
            <a:ext cx="2010545" cy="31893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BF30B42-901C-985F-846F-0A0A34FFE184}"/>
              </a:ext>
            </a:extLst>
          </p:cNvPr>
          <p:cNvSpPr/>
          <p:nvPr/>
        </p:nvSpPr>
        <p:spPr>
          <a:xfrm rot="11326827">
            <a:off x="8984202" y="2531504"/>
            <a:ext cx="1606859" cy="46163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99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Changes at Proposal Stage in </a:t>
            </a:r>
            <a:r>
              <a:rPr lang="en-US" sz="4000" b="1" err="1">
                <a:solidFill>
                  <a:srgbClr val="FFFFFF"/>
                </a:solidFill>
                <a:cs typeface="Calibri Light"/>
              </a:rPr>
              <a:t>Coeus</a:t>
            </a:r>
            <a:endParaRPr lang="en-US" sz="4000" b="1">
              <a:solidFill>
                <a:srgbClr val="FFFFFF"/>
              </a:solidFill>
              <a:cs typeface="Calibri Light"/>
            </a:endParaRP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8</a:t>
            </a:fld>
            <a:endParaRPr lang="en-US" sz="1400">
              <a:cs typeface="Calibri" panose="020F0502020204030204"/>
            </a:endParaRPr>
          </a:p>
        </p:txBody>
      </p:sp>
      <p:sp>
        <p:nvSpPr>
          <p:cNvPr id="6" name="TextBox 5">
            <a:extLst>
              <a:ext uri="{FF2B5EF4-FFF2-40B4-BE49-F238E27FC236}">
                <a16:creationId xmlns:a16="http://schemas.microsoft.com/office/drawing/2014/main" id="{D008FB09-D85D-3B01-766E-8BCD7F647F95}"/>
              </a:ext>
            </a:extLst>
          </p:cNvPr>
          <p:cNvSpPr txBox="1"/>
          <p:nvPr/>
        </p:nvSpPr>
        <p:spPr>
          <a:xfrm>
            <a:off x="6096000" y="2893292"/>
            <a:ext cx="5325538"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The Credit Split tab will no longer be necessary as this has been previously used to distribute IDCs.</a:t>
            </a:r>
          </a:p>
          <a:p>
            <a:pPr marL="742950" lvl="1" indent="-285750">
              <a:buFont typeface="Arial" panose="020B0604020202020204" pitchFamily="34" charset="0"/>
              <a:buChar char="•"/>
            </a:pPr>
            <a:r>
              <a:rPr lang="en-US" sz="1600">
                <a:cs typeface="Calibri"/>
              </a:rPr>
              <a:t>IDCs will be distributed based on each fund number’s indirect costs charged</a:t>
            </a:r>
          </a:p>
        </p:txBody>
      </p:sp>
      <p:sp>
        <p:nvSpPr>
          <p:cNvPr id="11" name="Arrow: Right 10">
            <a:extLst>
              <a:ext uri="{FF2B5EF4-FFF2-40B4-BE49-F238E27FC236}">
                <a16:creationId xmlns:a16="http://schemas.microsoft.com/office/drawing/2014/main" id="{3BF30B42-901C-985F-846F-0A0A34FFE184}"/>
              </a:ext>
            </a:extLst>
          </p:cNvPr>
          <p:cNvSpPr/>
          <p:nvPr/>
        </p:nvSpPr>
        <p:spPr>
          <a:xfrm rot="11326827">
            <a:off x="3844032" y="2810507"/>
            <a:ext cx="1606859" cy="46163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D3291B-7B27-7F3F-9B57-F14E4CB2E3CC}"/>
              </a:ext>
            </a:extLst>
          </p:cNvPr>
          <p:cNvPicPr>
            <a:picLocks noChangeAspect="1"/>
          </p:cNvPicPr>
          <p:nvPr/>
        </p:nvPicPr>
        <p:blipFill>
          <a:blip r:embed="rId2"/>
          <a:stretch>
            <a:fillRect/>
          </a:stretch>
        </p:blipFill>
        <p:spPr>
          <a:xfrm>
            <a:off x="1575120" y="1924820"/>
            <a:ext cx="2170934" cy="4399213"/>
          </a:xfrm>
          <a:prstGeom prst="rect">
            <a:avLst/>
          </a:prstGeom>
        </p:spPr>
      </p:pic>
      <p:sp>
        <p:nvSpPr>
          <p:cNvPr id="10" name="Oval 9">
            <a:extLst>
              <a:ext uri="{FF2B5EF4-FFF2-40B4-BE49-F238E27FC236}">
                <a16:creationId xmlns:a16="http://schemas.microsoft.com/office/drawing/2014/main" id="{1D568682-3397-6158-D416-C94534D23C57}"/>
              </a:ext>
            </a:extLst>
          </p:cNvPr>
          <p:cNvSpPr/>
          <p:nvPr/>
        </p:nvSpPr>
        <p:spPr>
          <a:xfrm>
            <a:off x="1371597" y="2722391"/>
            <a:ext cx="2010545" cy="31893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74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14E5-5C5D-3ABC-033C-61946A4EB203}"/>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Calibri Light"/>
              </a:rPr>
              <a:t>Changes at Award Stage</a:t>
            </a:r>
          </a:p>
        </p:txBody>
      </p:sp>
      <p:sp>
        <p:nvSpPr>
          <p:cNvPr id="4" name="Date Placeholder 3">
            <a:extLst>
              <a:ext uri="{FF2B5EF4-FFF2-40B4-BE49-F238E27FC236}">
                <a16:creationId xmlns:a16="http://schemas.microsoft.com/office/drawing/2014/main" id="{10E66386-7093-E6F9-0796-B093F7004BD5}"/>
              </a:ext>
            </a:extLst>
          </p:cNvPr>
          <p:cNvSpPr>
            <a:spLocks/>
          </p:cNvSpPr>
          <p:nvPr/>
        </p:nvSpPr>
        <p:spPr>
          <a:xfrm>
            <a:off x="-2179" y="6572136"/>
            <a:ext cx="2165897" cy="288285"/>
          </a:xfrm>
          <a:prstGeom prst="rect">
            <a:avLst/>
          </a:prstGeom>
        </p:spPr>
        <p:txBody>
          <a:bodyPr/>
          <a:lstStyle/>
          <a:p>
            <a:pPr defTabSz="713232">
              <a:spcAft>
                <a:spcPts val="600"/>
              </a:spcAft>
            </a:pPr>
            <a:r>
              <a:rPr lang="en-US" sz="1200" kern="1200">
                <a:solidFill>
                  <a:schemeClr val="tx1"/>
                </a:solidFill>
                <a:latin typeface="+mn-lt"/>
                <a:ea typeface="+mn-ea"/>
                <a:cs typeface="+mn-cs"/>
              </a:rPr>
              <a:t>December 2023</a:t>
            </a:r>
            <a:endParaRPr lang="en-US" sz="1400"/>
          </a:p>
        </p:txBody>
      </p:sp>
      <p:sp>
        <p:nvSpPr>
          <p:cNvPr id="5" name="Slide Number Placeholder 4">
            <a:extLst>
              <a:ext uri="{FF2B5EF4-FFF2-40B4-BE49-F238E27FC236}">
                <a16:creationId xmlns:a16="http://schemas.microsoft.com/office/drawing/2014/main" id="{C045D0BE-AA9B-5CE5-76DE-F350E96A4B05}"/>
              </a:ext>
            </a:extLst>
          </p:cNvPr>
          <p:cNvSpPr>
            <a:spLocks/>
          </p:cNvSpPr>
          <p:nvPr/>
        </p:nvSpPr>
        <p:spPr>
          <a:xfrm>
            <a:off x="10885160" y="6574796"/>
            <a:ext cx="2165897" cy="288285"/>
          </a:xfrm>
          <a:prstGeom prst="rect">
            <a:avLst/>
          </a:prstGeom>
        </p:spPr>
        <p:txBody>
          <a:bodyPr lIns="91440" tIns="45720" rIns="91440" bIns="45720" anchor="t"/>
          <a:lstStyle/>
          <a:p>
            <a:pPr algn="ctr" defTabSz="713232">
              <a:spcAft>
                <a:spcPts val="600"/>
              </a:spcAft>
            </a:pPr>
            <a:fld id="{13BEBD3C-C40F-486F-B333-5AC0F7FA62F7}" type="slidenum">
              <a:rPr lang="en-US" sz="1200" kern="1200">
                <a:solidFill>
                  <a:schemeClr val="tx1"/>
                </a:solidFill>
                <a:latin typeface="+mn-lt"/>
                <a:ea typeface="+mn-ea"/>
                <a:cs typeface="+mn-cs"/>
              </a:rPr>
              <a:pPr algn="ctr" defTabSz="713232">
                <a:spcAft>
                  <a:spcPts val="600"/>
                </a:spcAft>
              </a:pPr>
              <a:t>9</a:t>
            </a:fld>
            <a:endParaRPr lang="en-US" sz="1400">
              <a:cs typeface="Calibri" panose="020F0502020204030204"/>
            </a:endParaRPr>
          </a:p>
        </p:txBody>
      </p:sp>
      <p:sp>
        <p:nvSpPr>
          <p:cNvPr id="6" name="TextBox 5">
            <a:extLst>
              <a:ext uri="{FF2B5EF4-FFF2-40B4-BE49-F238E27FC236}">
                <a16:creationId xmlns:a16="http://schemas.microsoft.com/office/drawing/2014/main" id="{D008FB09-D85D-3B01-766E-8BCD7F647F95}"/>
              </a:ext>
            </a:extLst>
          </p:cNvPr>
          <p:cNvSpPr txBox="1"/>
          <p:nvPr/>
        </p:nvSpPr>
        <p:spPr>
          <a:xfrm>
            <a:off x="1080769" y="2208850"/>
            <a:ext cx="10247138"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a:t>Grants Administrator will contact PI and Department Administrator to confirm the budget for the award period</a:t>
            </a:r>
          </a:p>
          <a:p>
            <a:pPr marL="742950" lvl="1" indent="-285750">
              <a:buFont typeface="Arial" panose="020B0604020202020204" pitchFamily="34" charset="0"/>
              <a:buChar char="•"/>
            </a:pPr>
            <a:r>
              <a:rPr lang="en-US" sz="1600"/>
              <a:t>Grants Administrator will provide the original budget template provided at the proposal submission</a:t>
            </a:r>
          </a:p>
          <a:p>
            <a:pPr marL="742950" lvl="1" indent="-285750">
              <a:buFont typeface="Arial" panose="020B0604020202020204" pitchFamily="34" charset="0"/>
              <a:buChar char="•"/>
            </a:pPr>
            <a:r>
              <a:rPr lang="en-US" sz="1600"/>
              <a:t>PI, with assistance from Department Administrator, will make any necessary budget revisions</a:t>
            </a:r>
          </a:p>
          <a:p>
            <a:pPr marL="742950" lvl="1" indent="-285750">
              <a:buFont typeface="Arial" panose="020B0604020202020204" pitchFamily="34" charset="0"/>
              <a:buChar char="•"/>
            </a:pPr>
            <a:r>
              <a:rPr lang="en-US" sz="1600"/>
              <a:t>The budget in the main fund number + the budgets in all linked funds = total amount awarded by sponsor</a:t>
            </a:r>
          </a:p>
          <a:p>
            <a:pPr lvl="1"/>
            <a:endParaRPr lang="en-US" sz="1600"/>
          </a:p>
          <a:p>
            <a:pPr marL="285750" indent="-285750">
              <a:buFont typeface="Arial" panose="020B0604020202020204" pitchFamily="34" charset="0"/>
              <a:buChar char="•"/>
            </a:pPr>
            <a:r>
              <a:rPr lang="en-US" sz="1600"/>
              <a:t>PI, or Department Administrator with confirmation from the PI, will submit the corrected budget to the Grants Administrator</a:t>
            </a:r>
          </a:p>
          <a:p>
            <a:endParaRPr lang="en-US" sz="1600"/>
          </a:p>
          <a:p>
            <a:pPr marL="285750" indent="-285750">
              <a:buFont typeface="Arial" panose="020B0604020202020204" pitchFamily="34" charset="0"/>
              <a:buChar char="•"/>
            </a:pPr>
            <a:r>
              <a:rPr lang="en-US" sz="1600"/>
              <a:t>Grants Administrator will provide RAS the budget template with all budgets for the main fund number and associated fund numbers to be created</a:t>
            </a:r>
          </a:p>
          <a:p>
            <a:pPr marL="285750" indent="-285750">
              <a:buFont typeface="Arial" panose="020B0604020202020204" pitchFamily="34" charset="0"/>
              <a:buChar char="•"/>
            </a:pPr>
            <a:endParaRPr lang="en-US" sz="1600"/>
          </a:p>
          <a:p>
            <a:pPr marL="742950" lvl="1" indent="-285750">
              <a:buFont typeface="Arial" panose="020B0604020202020204" pitchFamily="34" charset="0"/>
              <a:buChar char="•"/>
            </a:pPr>
            <a:endParaRPr lang="en-US" sz="1600"/>
          </a:p>
        </p:txBody>
      </p:sp>
    </p:spTree>
    <p:extLst>
      <p:ext uri="{BB962C8B-B14F-4D97-AF65-F5344CB8AC3E}">
        <p14:creationId xmlns:p14="http://schemas.microsoft.com/office/powerpoint/2010/main" val="33201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nd Body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Montserrat" pitchFamily="2" charset="77"/>
          </a:defRPr>
        </a:defPPr>
      </a:lstStyle>
    </a:tx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E03E48695A1D48BC53B4B8362AA4C4" ma:contentTypeVersion="17" ma:contentTypeDescription="Create a new document." ma:contentTypeScope="" ma:versionID="d8441d6c341d743535ece2129b4c5e28">
  <xsd:schema xmlns:xsd="http://www.w3.org/2001/XMLSchema" xmlns:xs="http://www.w3.org/2001/XMLSchema" xmlns:p="http://schemas.microsoft.com/office/2006/metadata/properties" xmlns:ns2="e76330c7-00f4-4ed4-b807-82dca702299e" xmlns:ns3="66f5702c-f680-470a-9081-6f5d01e091c6" targetNamespace="http://schemas.microsoft.com/office/2006/metadata/properties" ma:root="true" ma:fieldsID="2d97a842fa75cc1b4fd7f163c3365c0f" ns2:_="" ns3:_="">
    <xsd:import namespace="e76330c7-00f4-4ed4-b807-82dca702299e"/>
    <xsd:import namespace="66f5702c-f680-470a-9081-6f5d01e091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330c7-00f4-4ed4-b807-82dca7022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c656b0-98d7-492e-824b-0841517da8f9"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f5702c-f680-470a-9081-6f5d01e091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b2766d-61c9-4c3c-8520-a1638ab2b7c4}" ma:internalName="TaxCatchAll" ma:showField="CatchAllData" ma:web="66f5702c-f680-470a-9081-6f5d01e091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6330c7-00f4-4ed4-b807-82dca702299e">
      <Terms xmlns="http://schemas.microsoft.com/office/infopath/2007/PartnerControls"/>
    </lcf76f155ced4ddcb4097134ff3c332f>
    <TaxCatchAll xmlns="66f5702c-f680-470a-9081-6f5d01e091c6" xsi:nil="true"/>
    <_Flow_SignoffStatus xmlns="e76330c7-00f4-4ed4-b807-82dca702299e" xsi:nil="true"/>
    <SharedWithUsers xmlns="66f5702c-f680-470a-9081-6f5d01e091c6">
      <UserInfo>
        <DisplayName>Lopez,Victoria</DisplayName>
        <AccountId>55</AccountId>
        <AccountType/>
      </UserInfo>
      <UserInfo>
        <DisplayName>Jackson,Sharesse</DisplayName>
        <AccountId>41</AccountId>
        <AccountType/>
      </UserInfo>
      <UserInfo>
        <DisplayName>Stay,Douglas</DisplayName>
        <AccountId>35</AccountId>
        <AccountType/>
      </UserInfo>
      <UserInfo>
        <DisplayName>Kaido,Shintaro</DisplayName>
        <AccountId>12</AccountId>
        <AccountType/>
      </UserInfo>
      <UserInfo>
        <DisplayName>Grasberger,Gwynne</DisplayName>
        <AccountId>13</AccountId>
        <AccountType/>
      </UserInfo>
      <UserInfo>
        <DisplayName>Saxton,Sarah</DisplayName>
        <AccountId>110</AccountId>
        <AccountType/>
      </UserInfo>
      <UserInfo>
        <DisplayName>Myers,Cassandra</DisplayName>
        <AccountId>133</AccountId>
        <AccountType/>
      </UserInfo>
      <UserInfo>
        <DisplayName>Campbell,Becky</DisplayName>
        <AccountId>31</AccountId>
        <AccountType/>
      </UserInfo>
    </SharedWithUsers>
  </documentManagement>
</p:properties>
</file>

<file path=customXml/itemProps1.xml><?xml version="1.0" encoding="utf-8"?>
<ds:datastoreItem xmlns:ds="http://schemas.openxmlformats.org/officeDocument/2006/customXml" ds:itemID="{FE48A52F-E306-488E-B160-4C699FCA339B}">
  <ds:schemaRefs>
    <ds:schemaRef ds:uri="http://schemas.microsoft.com/sharepoint/v3/contenttype/forms"/>
  </ds:schemaRefs>
</ds:datastoreItem>
</file>

<file path=customXml/itemProps2.xml><?xml version="1.0" encoding="utf-8"?>
<ds:datastoreItem xmlns:ds="http://schemas.openxmlformats.org/officeDocument/2006/customXml" ds:itemID="{46E8F0A7-8F74-4521-9BCF-4ECA00E82E40}">
  <ds:schemaRefs>
    <ds:schemaRef ds:uri="66f5702c-f680-470a-9081-6f5d01e091c6"/>
    <ds:schemaRef ds:uri="e76330c7-00f4-4ed4-b807-82dca70229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ED6A2E-A9A2-4956-BC8B-EC1C822D6309}">
  <ds:schemaRefs>
    <ds:schemaRef ds:uri="http://purl.org/dc/elements/1.1/"/>
    <ds:schemaRef ds:uri="http://schemas.microsoft.com/office/2006/metadata/properties"/>
    <ds:schemaRef ds:uri="e76330c7-00f4-4ed4-b807-82dca702299e"/>
    <ds:schemaRef ds:uri="http://schemas.microsoft.com/office/infopath/2007/PartnerControls"/>
    <ds:schemaRef ds:uri="http://purl.org/dc/terms/"/>
    <ds:schemaRef ds:uri="66f5702c-f680-470a-9081-6f5d01e091c6"/>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arial</vt:lpstr>
      <vt:lpstr>arial</vt:lpstr>
      <vt:lpstr>Calibri</vt:lpstr>
      <vt:lpstr>Calibri Light</vt:lpstr>
      <vt:lpstr>Carme</vt:lpstr>
      <vt:lpstr>Courier New</vt:lpstr>
      <vt:lpstr>Montserrat</vt:lpstr>
      <vt:lpstr>Wingdings</vt:lpstr>
      <vt:lpstr>Office Theme</vt:lpstr>
      <vt:lpstr>Content and Body Slides</vt:lpstr>
      <vt:lpstr>Custom Design</vt:lpstr>
      <vt:lpstr>1_Office Theme</vt:lpstr>
      <vt:lpstr>PowerPoint Presentation</vt:lpstr>
      <vt:lpstr>Current Structure: Research Accounting</vt:lpstr>
      <vt:lpstr>Problem</vt:lpstr>
      <vt:lpstr>Solution</vt:lpstr>
      <vt:lpstr>New Structure: Research Accounting</vt:lpstr>
      <vt:lpstr>Linked Fund Set-Up Process</vt:lpstr>
      <vt:lpstr>Changes at Proposal Stage in Coeus</vt:lpstr>
      <vt:lpstr>Changes at Proposal Stage in Coeus</vt:lpstr>
      <vt:lpstr>Changes at Award Stage</vt:lpstr>
      <vt:lpstr>Changes at Each Notice of Award</vt:lpstr>
      <vt:lpstr>Budget Changes Outside of NOAs</vt:lpstr>
      <vt:lpstr>Timeline of Transition</vt:lpstr>
      <vt:lpstr>Resources</vt:lpstr>
      <vt:lpstr>FAQs</vt:lpstr>
      <vt:lpstr>FAQs</vt:lpstr>
      <vt:lpstr>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&amp; Innovation at Drexel  2020 New Faculty Orientation </dc:title>
  <dc:creator>Saunders,Aleister</dc:creator>
  <cp:lastModifiedBy>Evelyn Balabis</cp:lastModifiedBy>
  <cp:revision>1</cp:revision>
  <dcterms:created xsi:type="dcterms:W3CDTF">2020-09-15T13:59:20Z</dcterms:created>
  <dcterms:modified xsi:type="dcterms:W3CDTF">2023-12-19T12:25:26Z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0x010100F8E03E48695A1D48BC53B4B8362AA4C4</vt:lpwstr>
  </property>
  <property fmtid="{D5CDD505-2E9C-101B-9397-08002B2CF9AE}" pid="3" name="MediaServiceImageTags">
    <vt:lpwstr/>
  </property>
</Properties>
</file>