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78" r:id="rId3"/>
    <p:sldId id="265" r:id="rId4"/>
    <p:sldId id="262" r:id="rId5"/>
    <p:sldId id="257" r:id="rId6"/>
    <p:sldId id="259" r:id="rId7"/>
    <p:sldId id="260" r:id="rId8"/>
    <p:sldId id="267" r:id="rId9"/>
    <p:sldId id="266" r:id="rId10"/>
    <p:sldId id="261" r:id="rId11"/>
    <p:sldId id="258" r:id="rId12"/>
    <p:sldId id="275" r:id="rId13"/>
    <p:sldId id="264" r:id="rId14"/>
    <p:sldId id="273" r:id="rId15"/>
    <p:sldId id="274" r:id="rId16"/>
    <p:sldId id="263" r:id="rId17"/>
    <p:sldId id="270" r:id="rId18"/>
    <p:sldId id="269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3504A-B3B3-4AD3-AF35-72D5F3C2331A}" v="1" dt="2024-03-25T15:39:05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56E62-8793-49E7-8712-C59EBB191AA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7536F9-0C6B-452E-9726-1C158C6C4853}">
      <dgm:prSet/>
      <dgm:spPr/>
      <dgm:t>
        <a:bodyPr/>
        <a:lstStyle/>
        <a:p>
          <a:r>
            <a:rPr lang="en-US" b="1"/>
            <a:t>Goals of Annual Program Performance Review Process</a:t>
          </a:r>
          <a:endParaRPr lang="en-US"/>
        </a:p>
      </dgm:t>
    </dgm:pt>
    <dgm:pt modelId="{01B5697D-C113-46A8-92BC-12F2873B7130}" type="parTrans" cxnId="{38332FE6-3568-4453-86E7-C6BAC75510B6}">
      <dgm:prSet/>
      <dgm:spPr/>
      <dgm:t>
        <a:bodyPr/>
        <a:lstStyle/>
        <a:p>
          <a:endParaRPr lang="en-US"/>
        </a:p>
      </dgm:t>
    </dgm:pt>
    <dgm:pt modelId="{6BFABBAD-DCB9-4C90-B004-D0D9EAC6425A}" type="sibTrans" cxnId="{38332FE6-3568-4453-86E7-C6BAC75510B6}">
      <dgm:prSet/>
      <dgm:spPr/>
      <dgm:t>
        <a:bodyPr/>
        <a:lstStyle/>
        <a:p>
          <a:endParaRPr lang="en-US"/>
        </a:p>
      </dgm:t>
    </dgm:pt>
    <dgm:pt modelId="{9C1C1312-F76B-4070-82FB-245A8981DEB1}">
      <dgm:prSet/>
      <dgm:spPr/>
      <dgm:t>
        <a:bodyPr/>
        <a:lstStyle/>
        <a:p>
          <a:r>
            <a:rPr lang="en-US"/>
            <a:t>Strengthen culture of continuous improvement​</a:t>
          </a:r>
        </a:p>
      </dgm:t>
    </dgm:pt>
    <dgm:pt modelId="{811D7F43-DB1C-4710-B2D3-1380D4D49517}" type="parTrans" cxnId="{82E37CB7-F8BB-473E-81E4-C8210955B0C7}">
      <dgm:prSet/>
      <dgm:spPr/>
      <dgm:t>
        <a:bodyPr/>
        <a:lstStyle/>
        <a:p>
          <a:endParaRPr lang="en-US"/>
        </a:p>
      </dgm:t>
    </dgm:pt>
    <dgm:pt modelId="{0493BA6A-CB9F-473C-AEAA-F4BA174ACC13}" type="sibTrans" cxnId="{82E37CB7-F8BB-473E-81E4-C8210955B0C7}">
      <dgm:prSet/>
      <dgm:spPr/>
      <dgm:t>
        <a:bodyPr/>
        <a:lstStyle/>
        <a:p>
          <a:endParaRPr lang="en-US"/>
        </a:p>
      </dgm:t>
    </dgm:pt>
    <dgm:pt modelId="{A06BC936-D82E-4856-8FC2-7E6BFD9035A8}">
      <dgm:prSet/>
      <dgm:spPr/>
      <dgm:t>
        <a:bodyPr/>
        <a:lstStyle/>
        <a:p>
          <a:r>
            <a:rPr lang="en-US"/>
            <a:t>Strengthen culture of accountability for program performance​</a:t>
          </a:r>
        </a:p>
      </dgm:t>
    </dgm:pt>
    <dgm:pt modelId="{282B5FBB-8BE9-4CDF-82DB-49364849F858}" type="parTrans" cxnId="{4A387510-D49F-4D3F-ACB2-47E397C65A5F}">
      <dgm:prSet/>
      <dgm:spPr/>
      <dgm:t>
        <a:bodyPr/>
        <a:lstStyle/>
        <a:p>
          <a:endParaRPr lang="en-US"/>
        </a:p>
      </dgm:t>
    </dgm:pt>
    <dgm:pt modelId="{19FF589D-6FDA-4013-984C-28B9521EF999}" type="sibTrans" cxnId="{4A387510-D49F-4D3F-ACB2-47E397C65A5F}">
      <dgm:prSet/>
      <dgm:spPr/>
      <dgm:t>
        <a:bodyPr/>
        <a:lstStyle/>
        <a:p>
          <a:endParaRPr lang="en-US"/>
        </a:p>
      </dgm:t>
    </dgm:pt>
    <dgm:pt modelId="{5AD4D82D-9280-4EDB-827C-9530F49D0CC6}">
      <dgm:prSet/>
      <dgm:spPr/>
      <dgm:t>
        <a:bodyPr/>
        <a:lstStyle/>
        <a:p>
          <a:r>
            <a:rPr lang="en-US"/>
            <a:t>Provide timely data for decision making</a:t>
          </a:r>
        </a:p>
      </dgm:t>
    </dgm:pt>
    <dgm:pt modelId="{49199822-290B-4B4E-AC5B-E543C38FD579}" type="parTrans" cxnId="{C1604AA2-4D64-4CA7-BA66-741BB15BDAD1}">
      <dgm:prSet/>
      <dgm:spPr/>
      <dgm:t>
        <a:bodyPr/>
        <a:lstStyle/>
        <a:p>
          <a:endParaRPr lang="en-US"/>
        </a:p>
      </dgm:t>
    </dgm:pt>
    <dgm:pt modelId="{2096FAC0-8D8F-49EF-A024-1842F1BE7D19}" type="sibTrans" cxnId="{C1604AA2-4D64-4CA7-BA66-741BB15BDAD1}">
      <dgm:prSet/>
      <dgm:spPr/>
      <dgm:t>
        <a:bodyPr/>
        <a:lstStyle/>
        <a:p>
          <a:endParaRPr lang="en-US"/>
        </a:p>
      </dgm:t>
    </dgm:pt>
    <dgm:pt modelId="{D1252442-617A-4584-A106-5320FEC94327}">
      <dgm:prSet/>
      <dgm:spPr/>
      <dgm:t>
        <a:bodyPr/>
        <a:lstStyle/>
        <a:p>
          <a:r>
            <a:rPr lang="en-US" b="1" dirty="0"/>
            <a:t>Committee Charge:</a:t>
          </a:r>
          <a:endParaRPr lang="en-US" dirty="0"/>
        </a:p>
      </dgm:t>
    </dgm:pt>
    <dgm:pt modelId="{58E39DA5-9F29-4EAA-8699-8157D69FDD41}" type="parTrans" cxnId="{33B46263-9A58-4404-9B83-5F98B6EE6B70}">
      <dgm:prSet/>
      <dgm:spPr/>
      <dgm:t>
        <a:bodyPr/>
        <a:lstStyle/>
        <a:p>
          <a:endParaRPr lang="en-US"/>
        </a:p>
      </dgm:t>
    </dgm:pt>
    <dgm:pt modelId="{8FE865EB-FD2B-4172-9BA8-14630CA9B982}" type="sibTrans" cxnId="{33B46263-9A58-4404-9B83-5F98B6EE6B70}">
      <dgm:prSet/>
      <dgm:spPr/>
      <dgm:t>
        <a:bodyPr/>
        <a:lstStyle/>
        <a:p>
          <a:endParaRPr lang="en-US"/>
        </a:p>
      </dgm:t>
    </dgm:pt>
    <dgm:pt modelId="{0266F769-E41E-495A-9B01-993DF4B224F5}">
      <dgm:prSet/>
      <dgm:spPr/>
      <dgm:t>
        <a:bodyPr/>
        <a:lstStyle/>
        <a:p>
          <a:r>
            <a:rPr lang="en-US"/>
            <a:t>The Program Performance Review Committee will:</a:t>
          </a:r>
        </a:p>
      </dgm:t>
    </dgm:pt>
    <dgm:pt modelId="{96FE7917-3301-4856-A3E1-78186B515A13}" type="parTrans" cxnId="{FC0A6CDF-942B-4141-880D-04D5F1ECCCBF}">
      <dgm:prSet/>
      <dgm:spPr/>
      <dgm:t>
        <a:bodyPr/>
        <a:lstStyle/>
        <a:p>
          <a:endParaRPr lang="en-US"/>
        </a:p>
      </dgm:t>
    </dgm:pt>
    <dgm:pt modelId="{76E51C78-F696-442A-AD0D-FE310A64B4D6}" type="sibTrans" cxnId="{FC0A6CDF-942B-4141-880D-04D5F1ECCCBF}">
      <dgm:prSet/>
      <dgm:spPr/>
      <dgm:t>
        <a:bodyPr/>
        <a:lstStyle/>
        <a:p>
          <a:endParaRPr lang="en-US"/>
        </a:p>
      </dgm:t>
    </dgm:pt>
    <dgm:pt modelId="{CB55A10D-B49A-4F93-8DFB-342615CBD8C3}">
      <dgm:prSet/>
      <dgm:spPr/>
      <dgm:t>
        <a:bodyPr/>
        <a:lstStyle/>
        <a:p>
          <a:r>
            <a:rPr lang="en-US"/>
            <a:t>Evaluate and formalize dashboards​</a:t>
          </a:r>
        </a:p>
      </dgm:t>
    </dgm:pt>
    <dgm:pt modelId="{BA45129B-A729-4B7E-B44B-C01D90BEF856}" type="parTrans" cxnId="{5ECAB70A-D5A5-424A-87C8-DF23C35AD137}">
      <dgm:prSet/>
      <dgm:spPr/>
      <dgm:t>
        <a:bodyPr/>
        <a:lstStyle/>
        <a:p>
          <a:endParaRPr lang="en-US"/>
        </a:p>
      </dgm:t>
    </dgm:pt>
    <dgm:pt modelId="{6C95083C-E408-4F99-8E42-9A0F51DE8ABF}" type="sibTrans" cxnId="{5ECAB70A-D5A5-424A-87C8-DF23C35AD137}">
      <dgm:prSet/>
      <dgm:spPr/>
      <dgm:t>
        <a:bodyPr/>
        <a:lstStyle/>
        <a:p>
          <a:endParaRPr lang="en-US"/>
        </a:p>
      </dgm:t>
    </dgm:pt>
    <dgm:pt modelId="{5051BA35-D263-4FBE-A2B4-01142D3F1960}">
      <dgm:prSet/>
      <dgm:spPr/>
      <dgm:t>
        <a:bodyPr/>
        <a:lstStyle/>
        <a:p>
          <a:r>
            <a:rPr lang="en-US"/>
            <a:t>Outline expectations and process for program review</a:t>
          </a:r>
        </a:p>
      </dgm:t>
    </dgm:pt>
    <dgm:pt modelId="{4FF3636E-8388-4E93-BBD8-649AD49267B1}" type="parTrans" cxnId="{8CAF891E-35ED-4862-B9BF-8B353C69D033}">
      <dgm:prSet/>
      <dgm:spPr/>
      <dgm:t>
        <a:bodyPr/>
        <a:lstStyle/>
        <a:p>
          <a:endParaRPr lang="en-US"/>
        </a:p>
      </dgm:t>
    </dgm:pt>
    <dgm:pt modelId="{76EF4AF7-C095-4DED-B406-AAE6D754906D}" type="sibTrans" cxnId="{8CAF891E-35ED-4862-B9BF-8B353C69D033}">
      <dgm:prSet/>
      <dgm:spPr/>
      <dgm:t>
        <a:bodyPr/>
        <a:lstStyle/>
        <a:p>
          <a:endParaRPr lang="en-US"/>
        </a:p>
      </dgm:t>
    </dgm:pt>
    <dgm:pt modelId="{D7BF4ED0-FF9E-4CE7-A3E5-6FC0C20D4269}" type="pres">
      <dgm:prSet presAssocID="{5D156E62-8793-49E7-8712-C59EBB191AA3}" presName="vert0" presStyleCnt="0">
        <dgm:presLayoutVars>
          <dgm:dir/>
          <dgm:animOne val="branch"/>
          <dgm:animLvl val="lvl"/>
        </dgm:presLayoutVars>
      </dgm:prSet>
      <dgm:spPr/>
    </dgm:pt>
    <dgm:pt modelId="{45FFF299-2AC1-4112-B8B8-EA0644EF1608}" type="pres">
      <dgm:prSet presAssocID="{CF7536F9-0C6B-452E-9726-1C158C6C4853}" presName="thickLine" presStyleLbl="alignNode1" presStyleIdx="0" presStyleCnt="3"/>
      <dgm:spPr/>
    </dgm:pt>
    <dgm:pt modelId="{383CF0C1-41C0-4EB6-9ED3-12FFD58F8064}" type="pres">
      <dgm:prSet presAssocID="{CF7536F9-0C6B-452E-9726-1C158C6C4853}" presName="horz1" presStyleCnt="0"/>
      <dgm:spPr/>
    </dgm:pt>
    <dgm:pt modelId="{9EA450EB-BBEB-4CC4-BD58-835B30A462EE}" type="pres">
      <dgm:prSet presAssocID="{CF7536F9-0C6B-452E-9726-1C158C6C4853}" presName="tx1" presStyleLbl="revTx" presStyleIdx="0" presStyleCnt="8"/>
      <dgm:spPr/>
    </dgm:pt>
    <dgm:pt modelId="{B7E35F33-E6B7-4A43-86DA-A41C364B3C5F}" type="pres">
      <dgm:prSet presAssocID="{CF7536F9-0C6B-452E-9726-1C158C6C4853}" presName="vert1" presStyleCnt="0"/>
      <dgm:spPr/>
    </dgm:pt>
    <dgm:pt modelId="{C7C37B2D-2B37-4F1F-BDB3-B00330D6BDBA}" type="pres">
      <dgm:prSet presAssocID="{9C1C1312-F76B-4070-82FB-245A8981DEB1}" presName="vertSpace2a" presStyleCnt="0"/>
      <dgm:spPr/>
    </dgm:pt>
    <dgm:pt modelId="{61964C99-707F-4BD1-8DBC-EFE8D3763DDC}" type="pres">
      <dgm:prSet presAssocID="{9C1C1312-F76B-4070-82FB-245A8981DEB1}" presName="horz2" presStyleCnt="0"/>
      <dgm:spPr/>
    </dgm:pt>
    <dgm:pt modelId="{E2D145D8-B7CD-4EBD-A8E8-C385D2CFAD07}" type="pres">
      <dgm:prSet presAssocID="{9C1C1312-F76B-4070-82FB-245A8981DEB1}" presName="horzSpace2" presStyleCnt="0"/>
      <dgm:spPr/>
    </dgm:pt>
    <dgm:pt modelId="{F97BF99C-16CB-4232-BCDA-5983B3031730}" type="pres">
      <dgm:prSet presAssocID="{9C1C1312-F76B-4070-82FB-245A8981DEB1}" presName="tx2" presStyleLbl="revTx" presStyleIdx="1" presStyleCnt="8"/>
      <dgm:spPr/>
    </dgm:pt>
    <dgm:pt modelId="{CE6EF420-F9DF-414E-B847-93CAD80345F8}" type="pres">
      <dgm:prSet presAssocID="{9C1C1312-F76B-4070-82FB-245A8981DEB1}" presName="vert2" presStyleCnt="0"/>
      <dgm:spPr/>
    </dgm:pt>
    <dgm:pt modelId="{A9F4BC59-13F0-42E0-8C1D-FDC72DBDDE0D}" type="pres">
      <dgm:prSet presAssocID="{9C1C1312-F76B-4070-82FB-245A8981DEB1}" presName="thinLine2b" presStyleLbl="callout" presStyleIdx="0" presStyleCnt="5"/>
      <dgm:spPr/>
    </dgm:pt>
    <dgm:pt modelId="{3D27AD2F-F04C-402E-B48E-4CFF467F2C90}" type="pres">
      <dgm:prSet presAssocID="{9C1C1312-F76B-4070-82FB-245A8981DEB1}" presName="vertSpace2b" presStyleCnt="0"/>
      <dgm:spPr/>
    </dgm:pt>
    <dgm:pt modelId="{A09F0B49-2A83-444D-A97E-1C65E4613793}" type="pres">
      <dgm:prSet presAssocID="{A06BC936-D82E-4856-8FC2-7E6BFD9035A8}" presName="horz2" presStyleCnt="0"/>
      <dgm:spPr/>
    </dgm:pt>
    <dgm:pt modelId="{555D5081-1548-494E-8FC9-69BA226D30BD}" type="pres">
      <dgm:prSet presAssocID="{A06BC936-D82E-4856-8FC2-7E6BFD9035A8}" presName="horzSpace2" presStyleCnt="0"/>
      <dgm:spPr/>
    </dgm:pt>
    <dgm:pt modelId="{5AEEC5D0-2226-4359-AB17-2C40AC468C0E}" type="pres">
      <dgm:prSet presAssocID="{A06BC936-D82E-4856-8FC2-7E6BFD9035A8}" presName="tx2" presStyleLbl="revTx" presStyleIdx="2" presStyleCnt="8"/>
      <dgm:spPr/>
    </dgm:pt>
    <dgm:pt modelId="{8C7E0827-2F5E-4E3D-92B9-5B396B61D9E0}" type="pres">
      <dgm:prSet presAssocID="{A06BC936-D82E-4856-8FC2-7E6BFD9035A8}" presName="vert2" presStyleCnt="0"/>
      <dgm:spPr/>
    </dgm:pt>
    <dgm:pt modelId="{B66AE457-1B12-43BE-BDC4-2F87E8EDFCB7}" type="pres">
      <dgm:prSet presAssocID="{A06BC936-D82E-4856-8FC2-7E6BFD9035A8}" presName="thinLine2b" presStyleLbl="callout" presStyleIdx="1" presStyleCnt="5"/>
      <dgm:spPr/>
    </dgm:pt>
    <dgm:pt modelId="{96CC8436-912A-4B31-8CFB-72D5472ADA5D}" type="pres">
      <dgm:prSet presAssocID="{A06BC936-D82E-4856-8FC2-7E6BFD9035A8}" presName="vertSpace2b" presStyleCnt="0"/>
      <dgm:spPr/>
    </dgm:pt>
    <dgm:pt modelId="{26C1B299-3FE3-449D-8607-0D409E1916AE}" type="pres">
      <dgm:prSet presAssocID="{5AD4D82D-9280-4EDB-827C-9530F49D0CC6}" presName="horz2" presStyleCnt="0"/>
      <dgm:spPr/>
    </dgm:pt>
    <dgm:pt modelId="{01C407AA-AF8B-4C17-B34D-D2F2470A30C0}" type="pres">
      <dgm:prSet presAssocID="{5AD4D82D-9280-4EDB-827C-9530F49D0CC6}" presName="horzSpace2" presStyleCnt="0"/>
      <dgm:spPr/>
    </dgm:pt>
    <dgm:pt modelId="{E7245B7F-938F-406C-8A37-37E6BCC17CFE}" type="pres">
      <dgm:prSet presAssocID="{5AD4D82D-9280-4EDB-827C-9530F49D0CC6}" presName="tx2" presStyleLbl="revTx" presStyleIdx="3" presStyleCnt="8"/>
      <dgm:spPr/>
    </dgm:pt>
    <dgm:pt modelId="{AF627D95-8618-4727-B723-3FB8847CA85C}" type="pres">
      <dgm:prSet presAssocID="{5AD4D82D-9280-4EDB-827C-9530F49D0CC6}" presName="vert2" presStyleCnt="0"/>
      <dgm:spPr/>
    </dgm:pt>
    <dgm:pt modelId="{2E7A1117-6996-4DF4-AAFF-B3D54B717A26}" type="pres">
      <dgm:prSet presAssocID="{5AD4D82D-9280-4EDB-827C-9530F49D0CC6}" presName="thinLine2b" presStyleLbl="callout" presStyleIdx="2" presStyleCnt="5"/>
      <dgm:spPr/>
    </dgm:pt>
    <dgm:pt modelId="{2292A57F-3800-462D-A5C6-025D115D57F0}" type="pres">
      <dgm:prSet presAssocID="{5AD4D82D-9280-4EDB-827C-9530F49D0CC6}" presName="vertSpace2b" presStyleCnt="0"/>
      <dgm:spPr/>
    </dgm:pt>
    <dgm:pt modelId="{85F43FFB-A82E-4564-BAEA-3D55E1E702B4}" type="pres">
      <dgm:prSet presAssocID="{D1252442-617A-4584-A106-5320FEC94327}" presName="thickLine" presStyleLbl="alignNode1" presStyleIdx="1" presStyleCnt="3"/>
      <dgm:spPr/>
    </dgm:pt>
    <dgm:pt modelId="{7C24550B-B18D-4568-B1F9-FEE0338604CE}" type="pres">
      <dgm:prSet presAssocID="{D1252442-617A-4584-A106-5320FEC94327}" presName="horz1" presStyleCnt="0"/>
      <dgm:spPr/>
    </dgm:pt>
    <dgm:pt modelId="{14FA231E-66FF-4390-BA8D-265227FA36F7}" type="pres">
      <dgm:prSet presAssocID="{D1252442-617A-4584-A106-5320FEC94327}" presName="tx1" presStyleLbl="revTx" presStyleIdx="4" presStyleCnt="8" custScaleY="47915"/>
      <dgm:spPr/>
    </dgm:pt>
    <dgm:pt modelId="{01E96E9A-5905-4686-BD2D-3F0EF8C4D550}" type="pres">
      <dgm:prSet presAssocID="{D1252442-617A-4584-A106-5320FEC94327}" presName="vert1" presStyleCnt="0"/>
      <dgm:spPr/>
    </dgm:pt>
    <dgm:pt modelId="{043B3C0A-6FE0-47E6-9A20-E2AE33240EC7}" type="pres">
      <dgm:prSet presAssocID="{0266F769-E41E-495A-9B01-993DF4B224F5}" presName="thickLine" presStyleLbl="alignNode1" presStyleIdx="2" presStyleCnt="3"/>
      <dgm:spPr/>
    </dgm:pt>
    <dgm:pt modelId="{28FE30F0-F783-45C8-B846-80179B12E151}" type="pres">
      <dgm:prSet presAssocID="{0266F769-E41E-495A-9B01-993DF4B224F5}" presName="horz1" presStyleCnt="0"/>
      <dgm:spPr/>
    </dgm:pt>
    <dgm:pt modelId="{7678E6D9-8E29-4B45-A9E9-447646D27C0A}" type="pres">
      <dgm:prSet presAssocID="{0266F769-E41E-495A-9B01-993DF4B224F5}" presName="tx1" presStyleLbl="revTx" presStyleIdx="5" presStyleCnt="8"/>
      <dgm:spPr/>
    </dgm:pt>
    <dgm:pt modelId="{85157F38-04EA-432B-AD4B-6A8DB3B29AC4}" type="pres">
      <dgm:prSet presAssocID="{0266F769-E41E-495A-9B01-993DF4B224F5}" presName="vert1" presStyleCnt="0"/>
      <dgm:spPr/>
    </dgm:pt>
    <dgm:pt modelId="{A28F3C82-331E-4208-AF84-F9A7AFC5A92F}" type="pres">
      <dgm:prSet presAssocID="{CB55A10D-B49A-4F93-8DFB-342615CBD8C3}" presName="vertSpace2a" presStyleCnt="0"/>
      <dgm:spPr/>
    </dgm:pt>
    <dgm:pt modelId="{21305B02-7CDE-46FE-8A2E-3BDBC82CD36A}" type="pres">
      <dgm:prSet presAssocID="{CB55A10D-B49A-4F93-8DFB-342615CBD8C3}" presName="horz2" presStyleCnt="0"/>
      <dgm:spPr/>
    </dgm:pt>
    <dgm:pt modelId="{A2EB2B05-2EB2-4F4D-B814-18E49F7771AB}" type="pres">
      <dgm:prSet presAssocID="{CB55A10D-B49A-4F93-8DFB-342615CBD8C3}" presName="horzSpace2" presStyleCnt="0"/>
      <dgm:spPr/>
    </dgm:pt>
    <dgm:pt modelId="{0956226C-A7ED-478B-B650-A870D7EAD60B}" type="pres">
      <dgm:prSet presAssocID="{CB55A10D-B49A-4F93-8DFB-342615CBD8C3}" presName="tx2" presStyleLbl="revTx" presStyleIdx="6" presStyleCnt="8"/>
      <dgm:spPr/>
    </dgm:pt>
    <dgm:pt modelId="{DD2D8218-ED69-4835-A791-56BB94D7507D}" type="pres">
      <dgm:prSet presAssocID="{CB55A10D-B49A-4F93-8DFB-342615CBD8C3}" presName="vert2" presStyleCnt="0"/>
      <dgm:spPr/>
    </dgm:pt>
    <dgm:pt modelId="{6E18A1BF-B532-4BCC-A837-922C69747739}" type="pres">
      <dgm:prSet presAssocID="{CB55A10D-B49A-4F93-8DFB-342615CBD8C3}" presName="thinLine2b" presStyleLbl="callout" presStyleIdx="3" presStyleCnt="5"/>
      <dgm:spPr/>
    </dgm:pt>
    <dgm:pt modelId="{79961940-269A-46F2-88E4-44DD5622F79B}" type="pres">
      <dgm:prSet presAssocID="{CB55A10D-B49A-4F93-8DFB-342615CBD8C3}" presName="vertSpace2b" presStyleCnt="0"/>
      <dgm:spPr/>
    </dgm:pt>
    <dgm:pt modelId="{17220CFF-9418-4A0C-98CF-E484B3A0ACA1}" type="pres">
      <dgm:prSet presAssocID="{5051BA35-D263-4FBE-A2B4-01142D3F1960}" presName="horz2" presStyleCnt="0"/>
      <dgm:spPr/>
    </dgm:pt>
    <dgm:pt modelId="{251D2E38-8050-4977-B501-DCEE6A7D0B07}" type="pres">
      <dgm:prSet presAssocID="{5051BA35-D263-4FBE-A2B4-01142D3F1960}" presName="horzSpace2" presStyleCnt="0"/>
      <dgm:spPr/>
    </dgm:pt>
    <dgm:pt modelId="{0ED7C5BE-7FBA-48A8-AE0B-3A495B2EC700}" type="pres">
      <dgm:prSet presAssocID="{5051BA35-D263-4FBE-A2B4-01142D3F1960}" presName="tx2" presStyleLbl="revTx" presStyleIdx="7" presStyleCnt="8"/>
      <dgm:spPr/>
    </dgm:pt>
    <dgm:pt modelId="{543939C2-4358-4EA8-82F2-93128D79D556}" type="pres">
      <dgm:prSet presAssocID="{5051BA35-D263-4FBE-A2B4-01142D3F1960}" presName="vert2" presStyleCnt="0"/>
      <dgm:spPr/>
    </dgm:pt>
    <dgm:pt modelId="{7F3316C8-F5B4-4351-81D4-8BE2A5E7EC48}" type="pres">
      <dgm:prSet presAssocID="{5051BA35-D263-4FBE-A2B4-01142D3F1960}" presName="thinLine2b" presStyleLbl="callout" presStyleIdx="4" presStyleCnt="5"/>
      <dgm:spPr/>
    </dgm:pt>
    <dgm:pt modelId="{013E0693-C184-4C73-B26E-68820FEDA2DE}" type="pres">
      <dgm:prSet presAssocID="{5051BA35-D263-4FBE-A2B4-01142D3F1960}" presName="vertSpace2b" presStyleCnt="0"/>
      <dgm:spPr/>
    </dgm:pt>
  </dgm:ptLst>
  <dgm:cxnLst>
    <dgm:cxn modelId="{5ECAB70A-D5A5-424A-87C8-DF23C35AD137}" srcId="{0266F769-E41E-495A-9B01-993DF4B224F5}" destId="{CB55A10D-B49A-4F93-8DFB-342615CBD8C3}" srcOrd="0" destOrd="0" parTransId="{BA45129B-A729-4B7E-B44B-C01D90BEF856}" sibTransId="{6C95083C-E408-4F99-8E42-9A0F51DE8ABF}"/>
    <dgm:cxn modelId="{4A387510-D49F-4D3F-ACB2-47E397C65A5F}" srcId="{CF7536F9-0C6B-452E-9726-1C158C6C4853}" destId="{A06BC936-D82E-4856-8FC2-7E6BFD9035A8}" srcOrd="1" destOrd="0" parTransId="{282B5FBB-8BE9-4CDF-82DB-49364849F858}" sibTransId="{19FF589D-6FDA-4013-984C-28B9521EF999}"/>
    <dgm:cxn modelId="{D1DCF410-A119-4D12-8DED-B89BE7763173}" type="presOf" srcId="{CF7536F9-0C6B-452E-9726-1C158C6C4853}" destId="{9EA450EB-BBEB-4CC4-BD58-835B30A462EE}" srcOrd="0" destOrd="0" presId="urn:microsoft.com/office/officeart/2008/layout/LinedList"/>
    <dgm:cxn modelId="{8CAF891E-35ED-4862-B9BF-8B353C69D033}" srcId="{0266F769-E41E-495A-9B01-993DF4B224F5}" destId="{5051BA35-D263-4FBE-A2B4-01142D3F1960}" srcOrd="1" destOrd="0" parTransId="{4FF3636E-8388-4E93-BBD8-649AD49267B1}" sibTransId="{76EF4AF7-C095-4DED-B406-AAE6D754906D}"/>
    <dgm:cxn modelId="{83DF853A-7399-41CC-BBEF-5CD91DD6A1EB}" type="presOf" srcId="{5AD4D82D-9280-4EDB-827C-9530F49D0CC6}" destId="{E7245B7F-938F-406C-8A37-37E6BCC17CFE}" srcOrd="0" destOrd="0" presId="urn:microsoft.com/office/officeart/2008/layout/LinedList"/>
    <dgm:cxn modelId="{BA46E962-C251-4BF5-9302-A7148E7AAFCC}" type="presOf" srcId="{5D156E62-8793-49E7-8712-C59EBB191AA3}" destId="{D7BF4ED0-FF9E-4CE7-A3E5-6FC0C20D4269}" srcOrd="0" destOrd="0" presId="urn:microsoft.com/office/officeart/2008/layout/LinedList"/>
    <dgm:cxn modelId="{33B46263-9A58-4404-9B83-5F98B6EE6B70}" srcId="{5D156E62-8793-49E7-8712-C59EBB191AA3}" destId="{D1252442-617A-4584-A106-5320FEC94327}" srcOrd="1" destOrd="0" parTransId="{58E39DA5-9F29-4EAA-8699-8157D69FDD41}" sibTransId="{8FE865EB-FD2B-4172-9BA8-14630CA9B982}"/>
    <dgm:cxn modelId="{4A883252-2B66-4FA8-B3B6-DA445B43486F}" type="presOf" srcId="{A06BC936-D82E-4856-8FC2-7E6BFD9035A8}" destId="{5AEEC5D0-2226-4359-AB17-2C40AC468C0E}" srcOrd="0" destOrd="0" presId="urn:microsoft.com/office/officeart/2008/layout/LinedList"/>
    <dgm:cxn modelId="{C1604AA2-4D64-4CA7-BA66-741BB15BDAD1}" srcId="{CF7536F9-0C6B-452E-9726-1C158C6C4853}" destId="{5AD4D82D-9280-4EDB-827C-9530F49D0CC6}" srcOrd="2" destOrd="0" parTransId="{49199822-290B-4B4E-AC5B-E543C38FD579}" sibTransId="{2096FAC0-8D8F-49EF-A024-1842F1BE7D19}"/>
    <dgm:cxn modelId="{AE61B1A2-9540-46EF-809B-4BE8F60188B2}" type="presOf" srcId="{9C1C1312-F76B-4070-82FB-245A8981DEB1}" destId="{F97BF99C-16CB-4232-BCDA-5983B3031730}" srcOrd="0" destOrd="0" presId="urn:microsoft.com/office/officeart/2008/layout/LinedList"/>
    <dgm:cxn modelId="{78E763AA-06C9-43D1-96B0-A68D420D68AF}" type="presOf" srcId="{D1252442-617A-4584-A106-5320FEC94327}" destId="{14FA231E-66FF-4390-BA8D-265227FA36F7}" srcOrd="0" destOrd="0" presId="urn:microsoft.com/office/officeart/2008/layout/LinedList"/>
    <dgm:cxn modelId="{DD5061B4-4418-4268-A8F6-37A8A08D725A}" type="presOf" srcId="{5051BA35-D263-4FBE-A2B4-01142D3F1960}" destId="{0ED7C5BE-7FBA-48A8-AE0B-3A495B2EC700}" srcOrd="0" destOrd="0" presId="urn:microsoft.com/office/officeart/2008/layout/LinedList"/>
    <dgm:cxn modelId="{82E37CB7-F8BB-473E-81E4-C8210955B0C7}" srcId="{CF7536F9-0C6B-452E-9726-1C158C6C4853}" destId="{9C1C1312-F76B-4070-82FB-245A8981DEB1}" srcOrd="0" destOrd="0" parTransId="{811D7F43-DB1C-4710-B2D3-1380D4D49517}" sibTransId="{0493BA6A-CB9F-473C-AEAA-F4BA174ACC13}"/>
    <dgm:cxn modelId="{6D1102BF-14C0-4BF4-AAA0-D3A289DEF731}" type="presOf" srcId="{CB55A10D-B49A-4F93-8DFB-342615CBD8C3}" destId="{0956226C-A7ED-478B-B650-A870D7EAD60B}" srcOrd="0" destOrd="0" presId="urn:microsoft.com/office/officeart/2008/layout/LinedList"/>
    <dgm:cxn modelId="{E60AB4BF-9B99-4B83-A01D-9F96090171E1}" type="presOf" srcId="{0266F769-E41E-495A-9B01-993DF4B224F5}" destId="{7678E6D9-8E29-4B45-A9E9-447646D27C0A}" srcOrd="0" destOrd="0" presId="urn:microsoft.com/office/officeart/2008/layout/LinedList"/>
    <dgm:cxn modelId="{FC0A6CDF-942B-4141-880D-04D5F1ECCCBF}" srcId="{5D156E62-8793-49E7-8712-C59EBB191AA3}" destId="{0266F769-E41E-495A-9B01-993DF4B224F5}" srcOrd="2" destOrd="0" parTransId="{96FE7917-3301-4856-A3E1-78186B515A13}" sibTransId="{76E51C78-F696-442A-AD0D-FE310A64B4D6}"/>
    <dgm:cxn modelId="{38332FE6-3568-4453-86E7-C6BAC75510B6}" srcId="{5D156E62-8793-49E7-8712-C59EBB191AA3}" destId="{CF7536F9-0C6B-452E-9726-1C158C6C4853}" srcOrd="0" destOrd="0" parTransId="{01B5697D-C113-46A8-92BC-12F2873B7130}" sibTransId="{6BFABBAD-DCB9-4C90-B004-D0D9EAC6425A}"/>
    <dgm:cxn modelId="{171CF95E-B50D-4262-AC60-470D8F27BBC3}" type="presParOf" srcId="{D7BF4ED0-FF9E-4CE7-A3E5-6FC0C20D4269}" destId="{45FFF299-2AC1-4112-B8B8-EA0644EF1608}" srcOrd="0" destOrd="0" presId="urn:microsoft.com/office/officeart/2008/layout/LinedList"/>
    <dgm:cxn modelId="{56227C9B-880F-4FE4-956D-DA328BEB0E20}" type="presParOf" srcId="{D7BF4ED0-FF9E-4CE7-A3E5-6FC0C20D4269}" destId="{383CF0C1-41C0-4EB6-9ED3-12FFD58F8064}" srcOrd="1" destOrd="0" presId="urn:microsoft.com/office/officeart/2008/layout/LinedList"/>
    <dgm:cxn modelId="{E9DFA6C6-B575-48F0-ADF7-64680C1AF923}" type="presParOf" srcId="{383CF0C1-41C0-4EB6-9ED3-12FFD58F8064}" destId="{9EA450EB-BBEB-4CC4-BD58-835B30A462EE}" srcOrd="0" destOrd="0" presId="urn:microsoft.com/office/officeart/2008/layout/LinedList"/>
    <dgm:cxn modelId="{6368AC0C-ECFF-4144-AAF6-4ECEF7714783}" type="presParOf" srcId="{383CF0C1-41C0-4EB6-9ED3-12FFD58F8064}" destId="{B7E35F33-E6B7-4A43-86DA-A41C364B3C5F}" srcOrd="1" destOrd="0" presId="urn:microsoft.com/office/officeart/2008/layout/LinedList"/>
    <dgm:cxn modelId="{7CFAE4D7-B070-4096-836E-D917396CDFED}" type="presParOf" srcId="{B7E35F33-E6B7-4A43-86DA-A41C364B3C5F}" destId="{C7C37B2D-2B37-4F1F-BDB3-B00330D6BDBA}" srcOrd="0" destOrd="0" presId="urn:microsoft.com/office/officeart/2008/layout/LinedList"/>
    <dgm:cxn modelId="{8A50B3B7-ED12-441C-99B6-019907A1FE6D}" type="presParOf" srcId="{B7E35F33-E6B7-4A43-86DA-A41C364B3C5F}" destId="{61964C99-707F-4BD1-8DBC-EFE8D3763DDC}" srcOrd="1" destOrd="0" presId="urn:microsoft.com/office/officeart/2008/layout/LinedList"/>
    <dgm:cxn modelId="{FDDC5660-3B8B-48FF-9E47-90DD461BF51F}" type="presParOf" srcId="{61964C99-707F-4BD1-8DBC-EFE8D3763DDC}" destId="{E2D145D8-B7CD-4EBD-A8E8-C385D2CFAD07}" srcOrd="0" destOrd="0" presId="urn:microsoft.com/office/officeart/2008/layout/LinedList"/>
    <dgm:cxn modelId="{608232BB-846A-4BFF-9139-556988C13BE5}" type="presParOf" srcId="{61964C99-707F-4BD1-8DBC-EFE8D3763DDC}" destId="{F97BF99C-16CB-4232-BCDA-5983B3031730}" srcOrd="1" destOrd="0" presId="urn:microsoft.com/office/officeart/2008/layout/LinedList"/>
    <dgm:cxn modelId="{EF9C04A8-3974-4B69-84FE-9879463DBA54}" type="presParOf" srcId="{61964C99-707F-4BD1-8DBC-EFE8D3763DDC}" destId="{CE6EF420-F9DF-414E-B847-93CAD80345F8}" srcOrd="2" destOrd="0" presId="urn:microsoft.com/office/officeart/2008/layout/LinedList"/>
    <dgm:cxn modelId="{52958E78-1FD7-4AC9-A7C5-D69834B6B813}" type="presParOf" srcId="{B7E35F33-E6B7-4A43-86DA-A41C364B3C5F}" destId="{A9F4BC59-13F0-42E0-8C1D-FDC72DBDDE0D}" srcOrd="2" destOrd="0" presId="urn:microsoft.com/office/officeart/2008/layout/LinedList"/>
    <dgm:cxn modelId="{FD62B007-444B-4E45-B3A8-E69343C47F10}" type="presParOf" srcId="{B7E35F33-E6B7-4A43-86DA-A41C364B3C5F}" destId="{3D27AD2F-F04C-402E-B48E-4CFF467F2C90}" srcOrd="3" destOrd="0" presId="urn:microsoft.com/office/officeart/2008/layout/LinedList"/>
    <dgm:cxn modelId="{1188C8B7-0647-4758-8EAC-4F348772902A}" type="presParOf" srcId="{B7E35F33-E6B7-4A43-86DA-A41C364B3C5F}" destId="{A09F0B49-2A83-444D-A97E-1C65E4613793}" srcOrd="4" destOrd="0" presId="urn:microsoft.com/office/officeart/2008/layout/LinedList"/>
    <dgm:cxn modelId="{31BE84C5-0B11-4FE5-BBDC-8E2331A1EF5E}" type="presParOf" srcId="{A09F0B49-2A83-444D-A97E-1C65E4613793}" destId="{555D5081-1548-494E-8FC9-69BA226D30BD}" srcOrd="0" destOrd="0" presId="urn:microsoft.com/office/officeart/2008/layout/LinedList"/>
    <dgm:cxn modelId="{D90FCD4C-B22E-4EA7-90C7-CDA17BE9DB21}" type="presParOf" srcId="{A09F0B49-2A83-444D-A97E-1C65E4613793}" destId="{5AEEC5D0-2226-4359-AB17-2C40AC468C0E}" srcOrd="1" destOrd="0" presId="urn:microsoft.com/office/officeart/2008/layout/LinedList"/>
    <dgm:cxn modelId="{58E3DCF3-37C2-4528-984B-2AFE0B0669D0}" type="presParOf" srcId="{A09F0B49-2A83-444D-A97E-1C65E4613793}" destId="{8C7E0827-2F5E-4E3D-92B9-5B396B61D9E0}" srcOrd="2" destOrd="0" presId="urn:microsoft.com/office/officeart/2008/layout/LinedList"/>
    <dgm:cxn modelId="{08179811-FBE5-4A3A-9A39-3DA10BB69FAC}" type="presParOf" srcId="{B7E35F33-E6B7-4A43-86DA-A41C364B3C5F}" destId="{B66AE457-1B12-43BE-BDC4-2F87E8EDFCB7}" srcOrd="5" destOrd="0" presId="urn:microsoft.com/office/officeart/2008/layout/LinedList"/>
    <dgm:cxn modelId="{5781CA47-0D4A-4E90-B3E4-787D75F15303}" type="presParOf" srcId="{B7E35F33-E6B7-4A43-86DA-A41C364B3C5F}" destId="{96CC8436-912A-4B31-8CFB-72D5472ADA5D}" srcOrd="6" destOrd="0" presId="urn:microsoft.com/office/officeart/2008/layout/LinedList"/>
    <dgm:cxn modelId="{914F8C13-E145-46EC-B620-E7ED7EC9E914}" type="presParOf" srcId="{B7E35F33-E6B7-4A43-86DA-A41C364B3C5F}" destId="{26C1B299-3FE3-449D-8607-0D409E1916AE}" srcOrd="7" destOrd="0" presId="urn:microsoft.com/office/officeart/2008/layout/LinedList"/>
    <dgm:cxn modelId="{C493BBD1-E0B8-455A-882E-E0F6C9B8F892}" type="presParOf" srcId="{26C1B299-3FE3-449D-8607-0D409E1916AE}" destId="{01C407AA-AF8B-4C17-B34D-D2F2470A30C0}" srcOrd="0" destOrd="0" presId="urn:microsoft.com/office/officeart/2008/layout/LinedList"/>
    <dgm:cxn modelId="{A37BE728-9828-4016-A8F5-30E3A6D17882}" type="presParOf" srcId="{26C1B299-3FE3-449D-8607-0D409E1916AE}" destId="{E7245B7F-938F-406C-8A37-37E6BCC17CFE}" srcOrd="1" destOrd="0" presId="urn:microsoft.com/office/officeart/2008/layout/LinedList"/>
    <dgm:cxn modelId="{4A21EA01-E272-443B-B443-5715BA013297}" type="presParOf" srcId="{26C1B299-3FE3-449D-8607-0D409E1916AE}" destId="{AF627D95-8618-4727-B723-3FB8847CA85C}" srcOrd="2" destOrd="0" presId="urn:microsoft.com/office/officeart/2008/layout/LinedList"/>
    <dgm:cxn modelId="{2D00CF2A-C3C2-40FC-A03C-6619C648EB5F}" type="presParOf" srcId="{B7E35F33-E6B7-4A43-86DA-A41C364B3C5F}" destId="{2E7A1117-6996-4DF4-AAFF-B3D54B717A26}" srcOrd="8" destOrd="0" presId="urn:microsoft.com/office/officeart/2008/layout/LinedList"/>
    <dgm:cxn modelId="{5265F19C-B72C-48E7-AC7C-65581719B309}" type="presParOf" srcId="{B7E35F33-E6B7-4A43-86DA-A41C364B3C5F}" destId="{2292A57F-3800-462D-A5C6-025D115D57F0}" srcOrd="9" destOrd="0" presId="urn:microsoft.com/office/officeart/2008/layout/LinedList"/>
    <dgm:cxn modelId="{866A62B9-5DFB-40CA-A21A-85302ADDD6DB}" type="presParOf" srcId="{D7BF4ED0-FF9E-4CE7-A3E5-6FC0C20D4269}" destId="{85F43FFB-A82E-4564-BAEA-3D55E1E702B4}" srcOrd="2" destOrd="0" presId="urn:microsoft.com/office/officeart/2008/layout/LinedList"/>
    <dgm:cxn modelId="{D406F51F-513E-4269-BFF7-1F8EB52B7D6A}" type="presParOf" srcId="{D7BF4ED0-FF9E-4CE7-A3E5-6FC0C20D4269}" destId="{7C24550B-B18D-4568-B1F9-FEE0338604CE}" srcOrd="3" destOrd="0" presId="urn:microsoft.com/office/officeart/2008/layout/LinedList"/>
    <dgm:cxn modelId="{20ED4828-B2CA-4D64-8613-5D680D10156D}" type="presParOf" srcId="{7C24550B-B18D-4568-B1F9-FEE0338604CE}" destId="{14FA231E-66FF-4390-BA8D-265227FA36F7}" srcOrd="0" destOrd="0" presId="urn:microsoft.com/office/officeart/2008/layout/LinedList"/>
    <dgm:cxn modelId="{303991D4-4267-45C9-999F-0C073B58CDCE}" type="presParOf" srcId="{7C24550B-B18D-4568-B1F9-FEE0338604CE}" destId="{01E96E9A-5905-4686-BD2D-3F0EF8C4D550}" srcOrd="1" destOrd="0" presId="urn:microsoft.com/office/officeart/2008/layout/LinedList"/>
    <dgm:cxn modelId="{A0BF1114-39B9-4228-9E9C-963EBADE7787}" type="presParOf" srcId="{D7BF4ED0-FF9E-4CE7-A3E5-6FC0C20D4269}" destId="{043B3C0A-6FE0-47E6-9A20-E2AE33240EC7}" srcOrd="4" destOrd="0" presId="urn:microsoft.com/office/officeart/2008/layout/LinedList"/>
    <dgm:cxn modelId="{FC42E429-F460-494A-A014-32517E7E2AE4}" type="presParOf" srcId="{D7BF4ED0-FF9E-4CE7-A3E5-6FC0C20D4269}" destId="{28FE30F0-F783-45C8-B846-80179B12E151}" srcOrd="5" destOrd="0" presId="urn:microsoft.com/office/officeart/2008/layout/LinedList"/>
    <dgm:cxn modelId="{EAD5F15A-2E20-4509-ACE4-6DA728AA6BEF}" type="presParOf" srcId="{28FE30F0-F783-45C8-B846-80179B12E151}" destId="{7678E6D9-8E29-4B45-A9E9-447646D27C0A}" srcOrd="0" destOrd="0" presId="urn:microsoft.com/office/officeart/2008/layout/LinedList"/>
    <dgm:cxn modelId="{E3A24772-9E51-450A-985D-5E54C1A73EAE}" type="presParOf" srcId="{28FE30F0-F783-45C8-B846-80179B12E151}" destId="{85157F38-04EA-432B-AD4B-6A8DB3B29AC4}" srcOrd="1" destOrd="0" presId="urn:microsoft.com/office/officeart/2008/layout/LinedList"/>
    <dgm:cxn modelId="{40C7210E-3A47-4872-8031-954D8F42B5B2}" type="presParOf" srcId="{85157F38-04EA-432B-AD4B-6A8DB3B29AC4}" destId="{A28F3C82-331E-4208-AF84-F9A7AFC5A92F}" srcOrd="0" destOrd="0" presId="urn:microsoft.com/office/officeart/2008/layout/LinedList"/>
    <dgm:cxn modelId="{A3974D42-A733-4840-98E5-AC6BFCFA3BA5}" type="presParOf" srcId="{85157F38-04EA-432B-AD4B-6A8DB3B29AC4}" destId="{21305B02-7CDE-46FE-8A2E-3BDBC82CD36A}" srcOrd="1" destOrd="0" presId="urn:microsoft.com/office/officeart/2008/layout/LinedList"/>
    <dgm:cxn modelId="{E02A237B-3D00-425B-BA49-3E42306E63BB}" type="presParOf" srcId="{21305B02-7CDE-46FE-8A2E-3BDBC82CD36A}" destId="{A2EB2B05-2EB2-4F4D-B814-18E49F7771AB}" srcOrd="0" destOrd="0" presId="urn:microsoft.com/office/officeart/2008/layout/LinedList"/>
    <dgm:cxn modelId="{8D2E3CAA-641C-4382-96B0-8BA22D45A604}" type="presParOf" srcId="{21305B02-7CDE-46FE-8A2E-3BDBC82CD36A}" destId="{0956226C-A7ED-478B-B650-A870D7EAD60B}" srcOrd="1" destOrd="0" presId="urn:microsoft.com/office/officeart/2008/layout/LinedList"/>
    <dgm:cxn modelId="{05DCECE7-3AA9-4BCD-BE00-82299452A66A}" type="presParOf" srcId="{21305B02-7CDE-46FE-8A2E-3BDBC82CD36A}" destId="{DD2D8218-ED69-4835-A791-56BB94D7507D}" srcOrd="2" destOrd="0" presId="urn:microsoft.com/office/officeart/2008/layout/LinedList"/>
    <dgm:cxn modelId="{25E330EF-F895-4AD3-BE74-24718F48E58D}" type="presParOf" srcId="{85157F38-04EA-432B-AD4B-6A8DB3B29AC4}" destId="{6E18A1BF-B532-4BCC-A837-922C69747739}" srcOrd="2" destOrd="0" presId="urn:microsoft.com/office/officeart/2008/layout/LinedList"/>
    <dgm:cxn modelId="{7580527C-7A35-40AC-8D5E-31EE82924B79}" type="presParOf" srcId="{85157F38-04EA-432B-AD4B-6A8DB3B29AC4}" destId="{79961940-269A-46F2-88E4-44DD5622F79B}" srcOrd="3" destOrd="0" presId="urn:microsoft.com/office/officeart/2008/layout/LinedList"/>
    <dgm:cxn modelId="{43C422F6-EAED-4CDD-A86E-9AA0FA0E39D9}" type="presParOf" srcId="{85157F38-04EA-432B-AD4B-6A8DB3B29AC4}" destId="{17220CFF-9418-4A0C-98CF-E484B3A0ACA1}" srcOrd="4" destOrd="0" presId="urn:microsoft.com/office/officeart/2008/layout/LinedList"/>
    <dgm:cxn modelId="{5A17DC4F-2E00-4F49-9484-D2D82334E971}" type="presParOf" srcId="{17220CFF-9418-4A0C-98CF-E484B3A0ACA1}" destId="{251D2E38-8050-4977-B501-DCEE6A7D0B07}" srcOrd="0" destOrd="0" presId="urn:microsoft.com/office/officeart/2008/layout/LinedList"/>
    <dgm:cxn modelId="{F1110A83-7C2C-4525-96CE-A2D95F674173}" type="presParOf" srcId="{17220CFF-9418-4A0C-98CF-E484B3A0ACA1}" destId="{0ED7C5BE-7FBA-48A8-AE0B-3A495B2EC700}" srcOrd="1" destOrd="0" presId="urn:microsoft.com/office/officeart/2008/layout/LinedList"/>
    <dgm:cxn modelId="{B1211084-A057-4314-9529-067C662EE5F1}" type="presParOf" srcId="{17220CFF-9418-4A0C-98CF-E484B3A0ACA1}" destId="{543939C2-4358-4EA8-82F2-93128D79D556}" srcOrd="2" destOrd="0" presId="urn:microsoft.com/office/officeart/2008/layout/LinedList"/>
    <dgm:cxn modelId="{C9E87FC6-E8C0-43D4-87D8-1075249B28BB}" type="presParOf" srcId="{85157F38-04EA-432B-AD4B-6A8DB3B29AC4}" destId="{7F3316C8-F5B4-4351-81D4-8BE2A5E7EC48}" srcOrd="5" destOrd="0" presId="urn:microsoft.com/office/officeart/2008/layout/LinedList"/>
    <dgm:cxn modelId="{8D4BCCCB-178F-4072-BCC7-23C98CBCA3BE}" type="presParOf" srcId="{85157F38-04EA-432B-AD4B-6A8DB3B29AC4}" destId="{013E0693-C184-4C73-B26E-68820FEDA2D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51561-854D-4F36-B933-221C2D7A6139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7371D4-587E-437F-8642-67DFF70318CB}">
      <dgm:prSet/>
      <dgm:spPr/>
      <dgm:t>
        <a:bodyPr/>
        <a:lstStyle/>
        <a:p>
          <a:pPr>
            <a:defRPr b="1"/>
          </a:pPr>
          <a:r>
            <a:rPr lang="en-US" dirty="0"/>
            <a:t>Apr–June</a:t>
          </a:r>
        </a:p>
      </dgm:t>
    </dgm:pt>
    <dgm:pt modelId="{C0568EAB-C534-4BAD-B11A-D1D3F772D249}" type="parTrans" cxnId="{2F1E1E26-E518-455C-9377-3008CF40963F}">
      <dgm:prSet/>
      <dgm:spPr/>
      <dgm:t>
        <a:bodyPr/>
        <a:lstStyle/>
        <a:p>
          <a:endParaRPr lang="en-US"/>
        </a:p>
      </dgm:t>
    </dgm:pt>
    <dgm:pt modelId="{E186A4A6-F6A0-48E5-B8E1-04912CE1302B}" type="sibTrans" cxnId="{2F1E1E26-E518-455C-9377-3008CF40963F}">
      <dgm:prSet/>
      <dgm:spPr/>
      <dgm:t>
        <a:bodyPr/>
        <a:lstStyle/>
        <a:p>
          <a:endParaRPr lang="en-US"/>
        </a:p>
      </dgm:t>
    </dgm:pt>
    <dgm:pt modelId="{1AD22212-DCD6-4B91-B91F-0F736C0A874F}">
      <dgm:prSet/>
      <dgm:spPr/>
      <dgm:t>
        <a:bodyPr/>
        <a:lstStyle/>
        <a:p>
          <a:r>
            <a:rPr lang="en-US"/>
            <a:t>Programs develop Program Report</a:t>
          </a:r>
        </a:p>
      </dgm:t>
    </dgm:pt>
    <dgm:pt modelId="{9F4A5F73-FA9C-44DE-A270-DA31FA086E2C}" type="parTrans" cxnId="{9D199595-FAA9-450B-AE03-06BADAA706E4}">
      <dgm:prSet/>
      <dgm:spPr/>
      <dgm:t>
        <a:bodyPr/>
        <a:lstStyle/>
        <a:p>
          <a:endParaRPr lang="en-US"/>
        </a:p>
      </dgm:t>
    </dgm:pt>
    <dgm:pt modelId="{59DBD740-0496-44DC-BE06-183FAA8DE2DC}" type="sibTrans" cxnId="{9D199595-FAA9-450B-AE03-06BADAA706E4}">
      <dgm:prSet/>
      <dgm:spPr/>
      <dgm:t>
        <a:bodyPr/>
        <a:lstStyle/>
        <a:p>
          <a:endParaRPr lang="en-US"/>
        </a:p>
      </dgm:t>
    </dgm:pt>
    <dgm:pt modelId="{FED2FFA2-98BD-4AC6-AD6C-A6C874CCB6CF}">
      <dgm:prSet/>
      <dgm:spPr/>
      <dgm:t>
        <a:bodyPr/>
        <a:lstStyle/>
        <a:p>
          <a:pPr>
            <a:defRPr b="1"/>
          </a:pPr>
          <a:r>
            <a:rPr lang="en-US"/>
            <a:t>June–July</a:t>
          </a:r>
        </a:p>
      </dgm:t>
    </dgm:pt>
    <dgm:pt modelId="{33E3C1D3-B90A-4457-BF9A-613259281E06}" type="parTrans" cxnId="{DAD54955-7E8F-41E8-8FE5-D575CCB92C6F}">
      <dgm:prSet/>
      <dgm:spPr/>
      <dgm:t>
        <a:bodyPr/>
        <a:lstStyle/>
        <a:p>
          <a:endParaRPr lang="en-US"/>
        </a:p>
      </dgm:t>
    </dgm:pt>
    <dgm:pt modelId="{C5BE5BC8-6BC4-48F1-A894-4A738DE4437B}" type="sibTrans" cxnId="{DAD54955-7E8F-41E8-8FE5-D575CCB92C6F}">
      <dgm:prSet/>
      <dgm:spPr/>
      <dgm:t>
        <a:bodyPr/>
        <a:lstStyle/>
        <a:p>
          <a:endParaRPr lang="en-US"/>
        </a:p>
      </dgm:t>
    </dgm:pt>
    <dgm:pt modelId="{AD8072B6-CAFB-4FEF-AF23-14C750306C87}">
      <dgm:prSet/>
      <dgm:spPr/>
      <dgm:t>
        <a:bodyPr/>
        <a:lstStyle/>
        <a:p>
          <a:r>
            <a:rPr lang="en-US"/>
            <a:t>Deans create College Report</a:t>
          </a:r>
        </a:p>
      </dgm:t>
    </dgm:pt>
    <dgm:pt modelId="{4439CA23-2F54-4E9B-BA81-29F273505091}" type="parTrans" cxnId="{D96E143A-9473-4218-8C7F-65E39E477AD8}">
      <dgm:prSet/>
      <dgm:spPr/>
      <dgm:t>
        <a:bodyPr/>
        <a:lstStyle/>
        <a:p>
          <a:endParaRPr lang="en-US"/>
        </a:p>
      </dgm:t>
    </dgm:pt>
    <dgm:pt modelId="{27DFD963-D724-44DB-8888-59EE805B3DDC}" type="sibTrans" cxnId="{D96E143A-9473-4218-8C7F-65E39E477AD8}">
      <dgm:prSet/>
      <dgm:spPr/>
      <dgm:t>
        <a:bodyPr/>
        <a:lstStyle/>
        <a:p>
          <a:endParaRPr lang="en-US"/>
        </a:p>
      </dgm:t>
    </dgm:pt>
    <dgm:pt modelId="{B048B9D9-3251-4E3C-8B7B-6E6C6326F33B}">
      <dgm:prSet/>
      <dgm:spPr/>
      <dgm:t>
        <a:bodyPr/>
        <a:lstStyle/>
        <a:p>
          <a:pPr>
            <a:defRPr b="1"/>
          </a:pPr>
          <a:r>
            <a:rPr lang="en-US" dirty="0"/>
            <a:t>Aug–Sep</a:t>
          </a:r>
        </a:p>
      </dgm:t>
    </dgm:pt>
    <dgm:pt modelId="{9AD3F88E-ADAB-40B7-B8F4-94A74ABA89E8}" type="parTrans" cxnId="{45525622-AD49-4DC4-87A8-FB3C6CBB3820}">
      <dgm:prSet/>
      <dgm:spPr/>
      <dgm:t>
        <a:bodyPr/>
        <a:lstStyle/>
        <a:p>
          <a:endParaRPr lang="en-US"/>
        </a:p>
      </dgm:t>
    </dgm:pt>
    <dgm:pt modelId="{13CF6A29-FDB9-46B4-B32B-785056101A06}" type="sibTrans" cxnId="{45525622-AD49-4DC4-87A8-FB3C6CBB3820}">
      <dgm:prSet/>
      <dgm:spPr/>
      <dgm:t>
        <a:bodyPr/>
        <a:lstStyle/>
        <a:p>
          <a:endParaRPr lang="en-US"/>
        </a:p>
      </dgm:t>
    </dgm:pt>
    <dgm:pt modelId="{E838F911-F862-481C-977B-46BC4DE40301}">
      <dgm:prSet/>
      <dgm:spPr/>
      <dgm:t>
        <a:bodyPr/>
        <a:lstStyle/>
        <a:p>
          <a:r>
            <a:rPr lang="en-US"/>
            <a:t>Deans meet with Provost team and then create action plans</a:t>
          </a:r>
        </a:p>
      </dgm:t>
    </dgm:pt>
    <dgm:pt modelId="{8416273D-DA17-4D80-8A0E-18FF046A9FAB}" type="parTrans" cxnId="{599AC1A8-150E-4026-88D3-AF524BD8CD33}">
      <dgm:prSet/>
      <dgm:spPr/>
      <dgm:t>
        <a:bodyPr/>
        <a:lstStyle/>
        <a:p>
          <a:endParaRPr lang="en-US"/>
        </a:p>
      </dgm:t>
    </dgm:pt>
    <dgm:pt modelId="{CA587DD4-AB46-4A1B-A8CF-0F58B42688E1}" type="sibTrans" cxnId="{599AC1A8-150E-4026-88D3-AF524BD8CD33}">
      <dgm:prSet/>
      <dgm:spPr/>
      <dgm:t>
        <a:bodyPr/>
        <a:lstStyle/>
        <a:p>
          <a:endParaRPr lang="en-US"/>
        </a:p>
      </dgm:t>
    </dgm:pt>
    <dgm:pt modelId="{1EC1DC38-B95C-4A00-9B8B-06A2561C17A3}">
      <dgm:prSet/>
      <dgm:spPr/>
      <dgm:t>
        <a:bodyPr/>
        <a:lstStyle/>
        <a:p>
          <a:pPr>
            <a:defRPr b="1"/>
          </a:pPr>
          <a:r>
            <a:rPr lang="en-US" dirty="0"/>
            <a:t>Sep–Nov</a:t>
          </a:r>
        </a:p>
      </dgm:t>
    </dgm:pt>
    <dgm:pt modelId="{46D832E1-969F-4E70-8392-B4C7702996D9}" type="parTrans" cxnId="{D11027F3-4441-4EB1-B02D-4575B62A4FE9}">
      <dgm:prSet/>
      <dgm:spPr/>
      <dgm:t>
        <a:bodyPr/>
        <a:lstStyle/>
        <a:p>
          <a:endParaRPr lang="en-US"/>
        </a:p>
      </dgm:t>
    </dgm:pt>
    <dgm:pt modelId="{2F4EDC45-4CA4-467E-AD59-E9B3F1005A33}" type="sibTrans" cxnId="{D11027F3-4441-4EB1-B02D-4575B62A4FE9}">
      <dgm:prSet/>
      <dgm:spPr/>
      <dgm:t>
        <a:bodyPr/>
        <a:lstStyle/>
        <a:p>
          <a:endParaRPr lang="en-US"/>
        </a:p>
      </dgm:t>
    </dgm:pt>
    <dgm:pt modelId="{DA93B25A-76A9-48B0-B6F9-65D10DA2B4AE}">
      <dgm:prSet/>
      <dgm:spPr/>
      <dgm:t>
        <a:bodyPr/>
        <a:lstStyle/>
        <a:p>
          <a:r>
            <a:rPr lang="en-US"/>
            <a:t>University Report created</a:t>
          </a:r>
        </a:p>
      </dgm:t>
    </dgm:pt>
    <dgm:pt modelId="{00996CB7-B170-480D-856B-A2257972F900}" type="parTrans" cxnId="{6C823AE6-99E2-4D22-A1FE-24B880124143}">
      <dgm:prSet/>
      <dgm:spPr/>
      <dgm:t>
        <a:bodyPr/>
        <a:lstStyle/>
        <a:p>
          <a:endParaRPr lang="en-US"/>
        </a:p>
      </dgm:t>
    </dgm:pt>
    <dgm:pt modelId="{A89D5B39-A4AC-4417-A3F7-3263997299C0}" type="sibTrans" cxnId="{6C823AE6-99E2-4D22-A1FE-24B880124143}">
      <dgm:prSet/>
      <dgm:spPr/>
      <dgm:t>
        <a:bodyPr/>
        <a:lstStyle/>
        <a:p>
          <a:endParaRPr lang="en-US"/>
        </a:p>
      </dgm:t>
    </dgm:pt>
    <dgm:pt modelId="{00ADAFCD-9E94-4334-9B6B-F64FF33A02A0}" type="pres">
      <dgm:prSet presAssocID="{94D51561-854D-4F36-B933-221C2D7A6139}" presName="root" presStyleCnt="0">
        <dgm:presLayoutVars>
          <dgm:chMax/>
          <dgm:chPref/>
          <dgm:animLvl val="lvl"/>
        </dgm:presLayoutVars>
      </dgm:prSet>
      <dgm:spPr/>
    </dgm:pt>
    <dgm:pt modelId="{1468579C-5FFE-4DD1-B1A5-65F59DAC3D78}" type="pres">
      <dgm:prSet presAssocID="{94D51561-854D-4F36-B933-221C2D7A6139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5C949560-A5BA-4B39-BD13-2B511A1C983D}" type="pres">
      <dgm:prSet presAssocID="{94D51561-854D-4F36-B933-221C2D7A6139}" presName="nodes" presStyleCnt="0">
        <dgm:presLayoutVars>
          <dgm:chMax/>
          <dgm:chPref/>
          <dgm:animLvl val="lvl"/>
        </dgm:presLayoutVars>
      </dgm:prSet>
      <dgm:spPr/>
    </dgm:pt>
    <dgm:pt modelId="{E9896A0D-693F-4DA6-B8B5-9970BD480D5F}" type="pres">
      <dgm:prSet presAssocID="{877371D4-587E-437F-8642-67DFF70318CB}" presName="composite" presStyleCnt="0"/>
      <dgm:spPr/>
    </dgm:pt>
    <dgm:pt modelId="{296BC7E1-130C-4CED-827F-5750C6046C5C}" type="pres">
      <dgm:prSet presAssocID="{877371D4-587E-437F-8642-67DFF70318CB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71D10F1-0474-4C4D-951F-FAEBB3B934B5}" type="pres">
      <dgm:prSet presAssocID="{877371D4-587E-437F-8642-67DFF70318CB}" presName="DropPinPlaceHolder" presStyleCnt="0"/>
      <dgm:spPr/>
    </dgm:pt>
    <dgm:pt modelId="{36A7BF8E-AFB5-4251-AA4B-E077BF54FBAF}" type="pres">
      <dgm:prSet presAssocID="{877371D4-587E-437F-8642-67DFF70318CB}" presName="DropPin" presStyleLbl="alignNode1" presStyleIdx="0" presStyleCnt="4"/>
      <dgm:spPr/>
    </dgm:pt>
    <dgm:pt modelId="{5447E892-3745-411F-85F7-FABCBA1DFE98}" type="pres">
      <dgm:prSet presAssocID="{877371D4-587E-437F-8642-67DFF70318CB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CA814114-C5C8-48FD-9F9F-6A96A9DB7EC3}" type="pres">
      <dgm:prSet presAssocID="{877371D4-587E-437F-8642-67DFF70318CB}" presName="L2TextContainer" presStyleLbl="revTx" presStyleIdx="0" presStyleCnt="8">
        <dgm:presLayoutVars>
          <dgm:bulletEnabled val="1"/>
        </dgm:presLayoutVars>
      </dgm:prSet>
      <dgm:spPr/>
    </dgm:pt>
    <dgm:pt modelId="{E419E9AC-357C-4BC7-BDAD-37EEA7B1DBBE}" type="pres">
      <dgm:prSet presAssocID="{877371D4-587E-437F-8642-67DFF70318CB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BBF50363-3D13-4465-B71D-A7DC76234326}" type="pres">
      <dgm:prSet presAssocID="{877371D4-587E-437F-8642-67DFF70318CB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5B2AB63-C929-4C2C-BF0D-A79B6241E909}" type="pres">
      <dgm:prSet presAssocID="{877371D4-587E-437F-8642-67DFF70318CB}" presName="EmptyPlaceHolder" presStyleCnt="0"/>
      <dgm:spPr/>
    </dgm:pt>
    <dgm:pt modelId="{97540056-7500-4492-9748-0E5790A8E4A9}" type="pres">
      <dgm:prSet presAssocID="{E186A4A6-F6A0-48E5-B8E1-04912CE1302B}" presName="spaceBetweenRectangles" presStyleCnt="0"/>
      <dgm:spPr/>
    </dgm:pt>
    <dgm:pt modelId="{4E85FB00-A3C4-40E4-A2AC-942851559CC2}" type="pres">
      <dgm:prSet presAssocID="{FED2FFA2-98BD-4AC6-AD6C-A6C874CCB6CF}" presName="composite" presStyleCnt="0"/>
      <dgm:spPr/>
    </dgm:pt>
    <dgm:pt modelId="{062B8B3C-BCA8-4717-BADA-0D18A2B558E4}" type="pres">
      <dgm:prSet presAssocID="{FED2FFA2-98BD-4AC6-AD6C-A6C874CCB6CF}" presName="ConnectorPoint" presStyleLbl="lnNode1" presStyleIdx="1" presStyleCnt="4"/>
      <dgm:spPr>
        <a:solidFill>
          <a:schemeClr val="accent2">
            <a:hueOff val="1080030"/>
            <a:satOff val="150"/>
            <a:lumOff val="13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2924489-F13A-4B88-889D-2441F6D22E4C}" type="pres">
      <dgm:prSet presAssocID="{FED2FFA2-98BD-4AC6-AD6C-A6C874CCB6CF}" presName="DropPinPlaceHolder" presStyleCnt="0"/>
      <dgm:spPr/>
    </dgm:pt>
    <dgm:pt modelId="{65D62B91-7849-4BD4-A238-EA31648CD557}" type="pres">
      <dgm:prSet presAssocID="{FED2FFA2-98BD-4AC6-AD6C-A6C874CCB6CF}" presName="DropPin" presStyleLbl="alignNode1" presStyleIdx="1" presStyleCnt="4"/>
      <dgm:spPr/>
    </dgm:pt>
    <dgm:pt modelId="{91AD827A-03B6-4195-B5E7-83237BC9B52F}" type="pres">
      <dgm:prSet presAssocID="{FED2FFA2-98BD-4AC6-AD6C-A6C874CCB6CF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07CD6A25-8F73-427E-A2F4-018855BD9F81}" type="pres">
      <dgm:prSet presAssocID="{FED2FFA2-98BD-4AC6-AD6C-A6C874CCB6CF}" presName="L2TextContainer" presStyleLbl="revTx" presStyleIdx="2" presStyleCnt="8">
        <dgm:presLayoutVars>
          <dgm:bulletEnabled val="1"/>
        </dgm:presLayoutVars>
      </dgm:prSet>
      <dgm:spPr/>
    </dgm:pt>
    <dgm:pt modelId="{4686667A-9598-4113-85FA-2097345CC29B}" type="pres">
      <dgm:prSet presAssocID="{FED2FFA2-98BD-4AC6-AD6C-A6C874CCB6CF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1D4F8260-38CF-49AB-9FA3-C1B32076F678}" type="pres">
      <dgm:prSet presAssocID="{FED2FFA2-98BD-4AC6-AD6C-A6C874CCB6CF}" presName="ConnectLine" presStyleLbl="sibTrans1D1" presStyleIdx="1" presStyleCnt="4"/>
      <dgm:spPr>
        <a:noFill/>
        <a:ln w="12700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dash"/>
        </a:ln>
        <a:effectLst/>
      </dgm:spPr>
    </dgm:pt>
    <dgm:pt modelId="{05A93BAB-06F6-4CB6-8810-E97ADBFFF602}" type="pres">
      <dgm:prSet presAssocID="{FED2FFA2-98BD-4AC6-AD6C-A6C874CCB6CF}" presName="EmptyPlaceHolder" presStyleCnt="0"/>
      <dgm:spPr/>
    </dgm:pt>
    <dgm:pt modelId="{A20F1768-9F5F-427C-AA84-AC8B26A8DCE3}" type="pres">
      <dgm:prSet presAssocID="{C5BE5BC8-6BC4-48F1-A894-4A738DE4437B}" presName="spaceBetweenRectangles" presStyleCnt="0"/>
      <dgm:spPr/>
    </dgm:pt>
    <dgm:pt modelId="{AEF35769-4352-4A55-B14F-CA164738E5E9}" type="pres">
      <dgm:prSet presAssocID="{B048B9D9-3251-4E3C-8B7B-6E6C6326F33B}" presName="composite" presStyleCnt="0"/>
      <dgm:spPr/>
    </dgm:pt>
    <dgm:pt modelId="{79B59A3E-0269-46A2-B20D-2509CDB5E2D8}" type="pres">
      <dgm:prSet presAssocID="{B048B9D9-3251-4E3C-8B7B-6E6C6326F33B}" presName="ConnectorPoint" presStyleLbl="lnNode1" presStyleIdx="2" presStyleCnt="4"/>
      <dgm:spPr>
        <a:solidFill>
          <a:schemeClr val="accent2">
            <a:hueOff val="2160060"/>
            <a:satOff val="301"/>
            <a:lumOff val="2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C36B499-8461-4EDC-A911-0403FA0294D1}" type="pres">
      <dgm:prSet presAssocID="{B048B9D9-3251-4E3C-8B7B-6E6C6326F33B}" presName="DropPinPlaceHolder" presStyleCnt="0"/>
      <dgm:spPr/>
    </dgm:pt>
    <dgm:pt modelId="{F87FAA38-E401-489B-823B-8221F8D65A4E}" type="pres">
      <dgm:prSet presAssocID="{B048B9D9-3251-4E3C-8B7B-6E6C6326F33B}" presName="DropPin" presStyleLbl="alignNode1" presStyleIdx="2" presStyleCnt="4"/>
      <dgm:spPr/>
    </dgm:pt>
    <dgm:pt modelId="{33D28D1A-5B21-4913-9EC1-8813AC7AA6FD}" type="pres">
      <dgm:prSet presAssocID="{B048B9D9-3251-4E3C-8B7B-6E6C6326F33B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F0EFF8BF-180F-464E-BAA2-8618DFD4ADA1}" type="pres">
      <dgm:prSet presAssocID="{B048B9D9-3251-4E3C-8B7B-6E6C6326F33B}" presName="L2TextContainer" presStyleLbl="revTx" presStyleIdx="4" presStyleCnt="8">
        <dgm:presLayoutVars>
          <dgm:bulletEnabled val="1"/>
        </dgm:presLayoutVars>
      </dgm:prSet>
      <dgm:spPr/>
    </dgm:pt>
    <dgm:pt modelId="{3314305C-E1F0-41A2-BBEE-10F46B80960F}" type="pres">
      <dgm:prSet presAssocID="{B048B9D9-3251-4E3C-8B7B-6E6C6326F33B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06AF3A59-34E2-48F5-9600-F9FF5605D17E}" type="pres">
      <dgm:prSet presAssocID="{B048B9D9-3251-4E3C-8B7B-6E6C6326F33B}" presName="ConnectLine" presStyleLbl="sibTrans1D1" presStyleIdx="2" presStyleCnt="4"/>
      <dgm:spPr>
        <a:noFill/>
        <a:ln w="12700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dash"/>
        </a:ln>
        <a:effectLst/>
      </dgm:spPr>
    </dgm:pt>
    <dgm:pt modelId="{E5B2F270-B9AF-4046-9929-BA4822C6139E}" type="pres">
      <dgm:prSet presAssocID="{B048B9D9-3251-4E3C-8B7B-6E6C6326F33B}" presName="EmptyPlaceHolder" presStyleCnt="0"/>
      <dgm:spPr/>
    </dgm:pt>
    <dgm:pt modelId="{B7C56C7E-D9CB-415A-AB14-A815E3D20863}" type="pres">
      <dgm:prSet presAssocID="{13CF6A29-FDB9-46B4-B32B-785056101A06}" presName="spaceBetweenRectangles" presStyleCnt="0"/>
      <dgm:spPr/>
    </dgm:pt>
    <dgm:pt modelId="{E8838C6B-F916-44A3-93E0-153BF07F40F4}" type="pres">
      <dgm:prSet presAssocID="{1EC1DC38-B95C-4A00-9B8B-06A2561C17A3}" presName="composite" presStyleCnt="0"/>
      <dgm:spPr/>
    </dgm:pt>
    <dgm:pt modelId="{4EE9AFAA-EA42-4D2A-AAF9-9370429FA22A}" type="pres">
      <dgm:prSet presAssocID="{1EC1DC38-B95C-4A00-9B8B-06A2561C17A3}" presName="ConnectorPoint" presStyleLbl="lnNode1" presStyleIdx="3" presStyleCnt="4"/>
      <dgm:spPr>
        <a:solidFill>
          <a:schemeClr val="accent2">
            <a:hueOff val="3240090"/>
            <a:satOff val="451"/>
            <a:lumOff val="39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02696B4-1BE4-433D-B51F-AC76460259F3}" type="pres">
      <dgm:prSet presAssocID="{1EC1DC38-B95C-4A00-9B8B-06A2561C17A3}" presName="DropPinPlaceHolder" presStyleCnt="0"/>
      <dgm:spPr/>
    </dgm:pt>
    <dgm:pt modelId="{AC181A97-E114-4D3A-914A-C62706C2D0F3}" type="pres">
      <dgm:prSet presAssocID="{1EC1DC38-B95C-4A00-9B8B-06A2561C17A3}" presName="DropPin" presStyleLbl="alignNode1" presStyleIdx="3" presStyleCnt="4"/>
      <dgm:spPr/>
    </dgm:pt>
    <dgm:pt modelId="{4BDCC6A9-1BE9-4759-886E-A3E02DD1649B}" type="pres">
      <dgm:prSet presAssocID="{1EC1DC38-B95C-4A00-9B8B-06A2561C17A3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5F8D6794-9735-4718-8DD5-A93AEDF48BBC}" type="pres">
      <dgm:prSet presAssocID="{1EC1DC38-B95C-4A00-9B8B-06A2561C17A3}" presName="L2TextContainer" presStyleLbl="revTx" presStyleIdx="6" presStyleCnt="8">
        <dgm:presLayoutVars>
          <dgm:bulletEnabled val="1"/>
        </dgm:presLayoutVars>
      </dgm:prSet>
      <dgm:spPr/>
    </dgm:pt>
    <dgm:pt modelId="{492509E0-E110-464C-AC1E-5A7CC606540F}" type="pres">
      <dgm:prSet presAssocID="{1EC1DC38-B95C-4A00-9B8B-06A2561C17A3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F50F3CC3-3859-4857-82BD-6259EE9B60DE}" type="pres">
      <dgm:prSet presAssocID="{1EC1DC38-B95C-4A00-9B8B-06A2561C17A3}" presName="ConnectLine" presStyleLbl="sibTrans1D1" presStyleIdx="3" presStyleCnt="4"/>
      <dgm:spPr>
        <a:noFill/>
        <a:ln w="12700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dash"/>
        </a:ln>
        <a:effectLst/>
      </dgm:spPr>
    </dgm:pt>
    <dgm:pt modelId="{796FEDBA-AA5C-405D-A57A-453BB7C67FEA}" type="pres">
      <dgm:prSet presAssocID="{1EC1DC38-B95C-4A00-9B8B-06A2561C17A3}" presName="EmptyPlaceHolder" presStyleCnt="0"/>
      <dgm:spPr/>
    </dgm:pt>
  </dgm:ptLst>
  <dgm:cxnLst>
    <dgm:cxn modelId="{3A69F00C-36BE-4870-A54E-67821E61EAAC}" type="presOf" srcId="{877371D4-587E-437F-8642-67DFF70318CB}" destId="{E419E9AC-357C-4BC7-BDAD-37EEA7B1DBBE}" srcOrd="0" destOrd="0" presId="urn:microsoft.com/office/officeart/2017/3/layout/DropPinTimeline"/>
    <dgm:cxn modelId="{C5B45A16-593A-44B0-8FD3-EC2B06FA796F}" type="presOf" srcId="{1AD22212-DCD6-4B91-B91F-0F736C0A874F}" destId="{CA814114-C5C8-48FD-9F9F-6A96A9DB7EC3}" srcOrd="0" destOrd="0" presId="urn:microsoft.com/office/officeart/2017/3/layout/DropPinTimeline"/>
    <dgm:cxn modelId="{45525622-AD49-4DC4-87A8-FB3C6CBB3820}" srcId="{94D51561-854D-4F36-B933-221C2D7A6139}" destId="{B048B9D9-3251-4E3C-8B7B-6E6C6326F33B}" srcOrd="2" destOrd="0" parTransId="{9AD3F88E-ADAB-40B7-B8F4-94A74ABA89E8}" sibTransId="{13CF6A29-FDB9-46B4-B32B-785056101A06}"/>
    <dgm:cxn modelId="{2F1E1E26-E518-455C-9377-3008CF40963F}" srcId="{94D51561-854D-4F36-B933-221C2D7A6139}" destId="{877371D4-587E-437F-8642-67DFF70318CB}" srcOrd="0" destOrd="0" parTransId="{C0568EAB-C534-4BAD-B11A-D1D3F772D249}" sibTransId="{E186A4A6-F6A0-48E5-B8E1-04912CE1302B}"/>
    <dgm:cxn modelId="{D96E143A-9473-4218-8C7F-65E39E477AD8}" srcId="{FED2FFA2-98BD-4AC6-AD6C-A6C874CCB6CF}" destId="{AD8072B6-CAFB-4FEF-AF23-14C750306C87}" srcOrd="0" destOrd="0" parTransId="{4439CA23-2F54-4E9B-BA81-29F273505091}" sibTransId="{27DFD963-D724-44DB-8888-59EE805B3DDC}"/>
    <dgm:cxn modelId="{2B08133C-9334-403D-B167-B13C141F621A}" type="presOf" srcId="{DA93B25A-76A9-48B0-B6F9-65D10DA2B4AE}" destId="{5F8D6794-9735-4718-8DD5-A93AEDF48BBC}" srcOrd="0" destOrd="0" presId="urn:microsoft.com/office/officeart/2017/3/layout/DropPinTimeline"/>
    <dgm:cxn modelId="{0E4EE465-3DBD-4680-B0F3-C022924582B9}" type="presOf" srcId="{E838F911-F862-481C-977B-46BC4DE40301}" destId="{F0EFF8BF-180F-464E-BAA2-8618DFD4ADA1}" srcOrd="0" destOrd="0" presId="urn:microsoft.com/office/officeart/2017/3/layout/DropPinTimeline"/>
    <dgm:cxn modelId="{3A98EE49-5FA6-4453-94F8-CE7A1B382727}" type="presOf" srcId="{FED2FFA2-98BD-4AC6-AD6C-A6C874CCB6CF}" destId="{4686667A-9598-4113-85FA-2097345CC29B}" srcOrd="0" destOrd="0" presId="urn:microsoft.com/office/officeart/2017/3/layout/DropPinTimeline"/>
    <dgm:cxn modelId="{739C074D-5743-4951-AB40-67677028FC23}" type="presOf" srcId="{1EC1DC38-B95C-4A00-9B8B-06A2561C17A3}" destId="{492509E0-E110-464C-AC1E-5A7CC606540F}" srcOrd="0" destOrd="0" presId="urn:microsoft.com/office/officeart/2017/3/layout/DropPinTimeline"/>
    <dgm:cxn modelId="{DAD54955-7E8F-41E8-8FE5-D575CCB92C6F}" srcId="{94D51561-854D-4F36-B933-221C2D7A6139}" destId="{FED2FFA2-98BD-4AC6-AD6C-A6C874CCB6CF}" srcOrd="1" destOrd="0" parTransId="{33E3C1D3-B90A-4457-BF9A-613259281E06}" sibTransId="{C5BE5BC8-6BC4-48F1-A894-4A738DE4437B}"/>
    <dgm:cxn modelId="{9D199595-FAA9-450B-AE03-06BADAA706E4}" srcId="{877371D4-587E-437F-8642-67DFF70318CB}" destId="{1AD22212-DCD6-4B91-B91F-0F736C0A874F}" srcOrd="0" destOrd="0" parTransId="{9F4A5F73-FA9C-44DE-A270-DA31FA086E2C}" sibTransId="{59DBD740-0496-44DC-BE06-183FAA8DE2DC}"/>
    <dgm:cxn modelId="{599AC1A8-150E-4026-88D3-AF524BD8CD33}" srcId="{B048B9D9-3251-4E3C-8B7B-6E6C6326F33B}" destId="{E838F911-F862-481C-977B-46BC4DE40301}" srcOrd="0" destOrd="0" parTransId="{8416273D-DA17-4D80-8A0E-18FF046A9FAB}" sibTransId="{CA587DD4-AB46-4A1B-A8CF-0F58B42688E1}"/>
    <dgm:cxn modelId="{837525B3-5E04-4294-8BEF-8A26F85F879C}" type="presOf" srcId="{AD8072B6-CAFB-4FEF-AF23-14C750306C87}" destId="{07CD6A25-8F73-427E-A2F4-018855BD9F81}" srcOrd="0" destOrd="0" presId="urn:microsoft.com/office/officeart/2017/3/layout/DropPinTimeline"/>
    <dgm:cxn modelId="{4B9B68B9-C509-46A1-8E1F-47390C6AA70F}" type="presOf" srcId="{94D51561-854D-4F36-B933-221C2D7A6139}" destId="{00ADAFCD-9E94-4334-9B6B-F64FF33A02A0}" srcOrd="0" destOrd="0" presId="urn:microsoft.com/office/officeart/2017/3/layout/DropPinTimeline"/>
    <dgm:cxn modelId="{6C823AE6-99E2-4D22-A1FE-24B880124143}" srcId="{1EC1DC38-B95C-4A00-9B8B-06A2561C17A3}" destId="{DA93B25A-76A9-48B0-B6F9-65D10DA2B4AE}" srcOrd="0" destOrd="0" parTransId="{00996CB7-B170-480D-856B-A2257972F900}" sibTransId="{A89D5B39-A4AC-4417-A3F7-3263997299C0}"/>
    <dgm:cxn modelId="{4F74C0F1-F51D-437B-9814-0B5FA469E6C8}" type="presOf" srcId="{B048B9D9-3251-4E3C-8B7B-6E6C6326F33B}" destId="{3314305C-E1F0-41A2-BBEE-10F46B80960F}" srcOrd="0" destOrd="0" presId="urn:microsoft.com/office/officeart/2017/3/layout/DropPinTimeline"/>
    <dgm:cxn modelId="{D11027F3-4441-4EB1-B02D-4575B62A4FE9}" srcId="{94D51561-854D-4F36-B933-221C2D7A6139}" destId="{1EC1DC38-B95C-4A00-9B8B-06A2561C17A3}" srcOrd="3" destOrd="0" parTransId="{46D832E1-969F-4E70-8392-B4C7702996D9}" sibTransId="{2F4EDC45-4CA4-467E-AD59-E9B3F1005A33}"/>
    <dgm:cxn modelId="{8EF25E9E-77A9-408B-A0B1-AE5D8AFD00A1}" type="presParOf" srcId="{00ADAFCD-9E94-4334-9B6B-F64FF33A02A0}" destId="{1468579C-5FFE-4DD1-B1A5-65F59DAC3D78}" srcOrd="0" destOrd="0" presId="urn:microsoft.com/office/officeart/2017/3/layout/DropPinTimeline"/>
    <dgm:cxn modelId="{26B09F18-6AB2-455D-883E-433F1208B9D4}" type="presParOf" srcId="{00ADAFCD-9E94-4334-9B6B-F64FF33A02A0}" destId="{5C949560-A5BA-4B39-BD13-2B511A1C983D}" srcOrd="1" destOrd="0" presId="urn:microsoft.com/office/officeart/2017/3/layout/DropPinTimeline"/>
    <dgm:cxn modelId="{23558F7B-90A6-4B55-8531-F015547C8BC6}" type="presParOf" srcId="{5C949560-A5BA-4B39-BD13-2B511A1C983D}" destId="{E9896A0D-693F-4DA6-B8B5-9970BD480D5F}" srcOrd="0" destOrd="0" presId="urn:microsoft.com/office/officeart/2017/3/layout/DropPinTimeline"/>
    <dgm:cxn modelId="{09B23743-08BB-4875-BC63-6BA2DFA9B02A}" type="presParOf" srcId="{E9896A0D-693F-4DA6-B8B5-9970BD480D5F}" destId="{296BC7E1-130C-4CED-827F-5750C6046C5C}" srcOrd="0" destOrd="0" presId="urn:microsoft.com/office/officeart/2017/3/layout/DropPinTimeline"/>
    <dgm:cxn modelId="{EF83A8CB-24AE-40C0-A465-55621ECB841C}" type="presParOf" srcId="{E9896A0D-693F-4DA6-B8B5-9970BD480D5F}" destId="{671D10F1-0474-4C4D-951F-FAEBB3B934B5}" srcOrd="1" destOrd="0" presId="urn:microsoft.com/office/officeart/2017/3/layout/DropPinTimeline"/>
    <dgm:cxn modelId="{9E2A26D0-C717-4B10-8FE2-07501CC36C20}" type="presParOf" srcId="{671D10F1-0474-4C4D-951F-FAEBB3B934B5}" destId="{36A7BF8E-AFB5-4251-AA4B-E077BF54FBAF}" srcOrd="0" destOrd="0" presId="urn:microsoft.com/office/officeart/2017/3/layout/DropPinTimeline"/>
    <dgm:cxn modelId="{20CD8AC7-D33A-41DE-97CF-9CA1B10E2FC3}" type="presParOf" srcId="{671D10F1-0474-4C4D-951F-FAEBB3B934B5}" destId="{5447E892-3745-411F-85F7-FABCBA1DFE98}" srcOrd="1" destOrd="0" presId="urn:microsoft.com/office/officeart/2017/3/layout/DropPinTimeline"/>
    <dgm:cxn modelId="{450122CF-6711-4470-9D75-97AF2891C562}" type="presParOf" srcId="{E9896A0D-693F-4DA6-B8B5-9970BD480D5F}" destId="{CA814114-C5C8-48FD-9F9F-6A96A9DB7EC3}" srcOrd="2" destOrd="0" presId="urn:microsoft.com/office/officeart/2017/3/layout/DropPinTimeline"/>
    <dgm:cxn modelId="{902565EB-EEA0-4B59-B171-5E62518D2C07}" type="presParOf" srcId="{E9896A0D-693F-4DA6-B8B5-9970BD480D5F}" destId="{E419E9AC-357C-4BC7-BDAD-37EEA7B1DBBE}" srcOrd="3" destOrd="0" presId="urn:microsoft.com/office/officeart/2017/3/layout/DropPinTimeline"/>
    <dgm:cxn modelId="{2838A884-CEF3-4313-B7B7-21D5C3CA65BA}" type="presParOf" srcId="{E9896A0D-693F-4DA6-B8B5-9970BD480D5F}" destId="{BBF50363-3D13-4465-B71D-A7DC76234326}" srcOrd="4" destOrd="0" presId="urn:microsoft.com/office/officeart/2017/3/layout/DropPinTimeline"/>
    <dgm:cxn modelId="{F6674F0C-6A6A-406F-B2C3-143667FE0EB0}" type="presParOf" srcId="{E9896A0D-693F-4DA6-B8B5-9970BD480D5F}" destId="{B5B2AB63-C929-4C2C-BF0D-A79B6241E909}" srcOrd="5" destOrd="0" presId="urn:microsoft.com/office/officeart/2017/3/layout/DropPinTimeline"/>
    <dgm:cxn modelId="{14C0B47C-63FB-4FD0-992C-4DAEDFBCC43E}" type="presParOf" srcId="{5C949560-A5BA-4B39-BD13-2B511A1C983D}" destId="{97540056-7500-4492-9748-0E5790A8E4A9}" srcOrd="1" destOrd="0" presId="urn:microsoft.com/office/officeart/2017/3/layout/DropPinTimeline"/>
    <dgm:cxn modelId="{15ABF340-692E-41FF-88E4-2F650F42A8CA}" type="presParOf" srcId="{5C949560-A5BA-4B39-BD13-2B511A1C983D}" destId="{4E85FB00-A3C4-40E4-A2AC-942851559CC2}" srcOrd="2" destOrd="0" presId="urn:microsoft.com/office/officeart/2017/3/layout/DropPinTimeline"/>
    <dgm:cxn modelId="{4DCB87C8-A740-432B-95B0-931857A63626}" type="presParOf" srcId="{4E85FB00-A3C4-40E4-A2AC-942851559CC2}" destId="{062B8B3C-BCA8-4717-BADA-0D18A2B558E4}" srcOrd="0" destOrd="0" presId="urn:microsoft.com/office/officeart/2017/3/layout/DropPinTimeline"/>
    <dgm:cxn modelId="{1DC97038-C6CF-4E50-963E-3A795118A6B6}" type="presParOf" srcId="{4E85FB00-A3C4-40E4-A2AC-942851559CC2}" destId="{F2924489-F13A-4B88-889D-2441F6D22E4C}" srcOrd="1" destOrd="0" presId="urn:microsoft.com/office/officeart/2017/3/layout/DropPinTimeline"/>
    <dgm:cxn modelId="{D4F37AC4-0F8F-466B-AAF7-F071D95725DF}" type="presParOf" srcId="{F2924489-F13A-4B88-889D-2441F6D22E4C}" destId="{65D62B91-7849-4BD4-A238-EA31648CD557}" srcOrd="0" destOrd="0" presId="urn:microsoft.com/office/officeart/2017/3/layout/DropPinTimeline"/>
    <dgm:cxn modelId="{2DB343E2-ED06-4BB8-B3A6-1AA628C7A86E}" type="presParOf" srcId="{F2924489-F13A-4B88-889D-2441F6D22E4C}" destId="{91AD827A-03B6-4195-B5E7-83237BC9B52F}" srcOrd="1" destOrd="0" presId="urn:microsoft.com/office/officeart/2017/3/layout/DropPinTimeline"/>
    <dgm:cxn modelId="{FF71C7F6-C0A4-4F72-9ACD-334530A5CE9D}" type="presParOf" srcId="{4E85FB00-A3C4-40E4-A2AC-942851559CC2}" destId="{07CD6A25-8F73-427E-A2F4-018855BD9F81}" srcOrd="2" destOrd="0" presId="urn:microsoft.com/office/officeart/2017/3/layout/DropPinTimeline"/>
    <dgm:cxn modelId="{4FD4332B-3DA5-4D41-8075-9DAA2C43BC54}" type="presParOf" srcId="{4E85FB00-A3C4-40E4-A2AC-942851559CC2}" destId="{4686667A-9598-4113-85FA-2097345CC29B}" srcOrd="3" destOrd="0" presId="urn:microsoft.com/office/officeart/2017/3/layout/DropPinTimeline"/>
    <dgm:cxn modelId="{168DD8FC-6638-4DF0-B977-F4BE0610B88F}" type="presParOf" srcId="{4E85FB00-A3C4-40E4-A2AC-942851559CC2}" destId="{1D4F8260-38CF-49AB-9FA3-C1B32076F678}" srcOrd="4" destOrd="0" presId="urn:microsoft.com/office/officeart/2017/3/layout/DropPinTimeline"/>
    <dgm:cxn modelId="{B4341761-E60B-4672-B0A0-82901B5EAE40}" type="presParOf" srcId="{4E85FB00-A3C4-40E4-A2AC-942851559CC2}" destId="{05A93BAB-06F6-4CB6-8810-E97ADBFFF602}" srcOrd="5" destOrd="0" presId="urn:microsoft.com/office/officeart/2017/3/layout/DropPinTimeline"/>
    <dgm:cxn modelId="{F65D3E8E-B7D3-41FA-A323-41361933DEA6}" type="presParOf" srcId="{5C949560-A5BA-4B39-BD13-2B511A1C983D}" destId="{A20F1768-9F5F-427C-AA84-AC8B26A8DCE3}" srcOrd="3" destOrd="0" presId="urn:microsoft.com/office/officeart/2017/3/layout/DropPinTimeline"/>
    <dgm:cxn modelId="{11921B48-5CE0-4AAF-BB28-EC4482DF740B}" type="presParOf" srcId="{5C949560-A5BA-4B39-BD13-2B511A1C983D}" destId="{AEF35769-4352-4A55-B14F-CA164738E5E9}" srcOrd="4" destOrd="0" presId="urn:microsoft.com/office/officeart/2017/3/layout/DropPinTimeline"/>
    <dgm:cxn modelId="{AA1ED509-A5B3-488F-B95F-BF6A540853F8}" type="presParOf" srcId="{AEF35769-4352-4A55-B14F-CA164738E5E9}" destId="{79B59A3E-0269-46A2-B20D-2509CDB5E2D8}" srcOrd="0" destOrd="0" presId="urn:microsoft.com/office/officeart/2017/3/layout/DropPinTimeline"/>
    <dgm:cxn modelId="{9AAF967D-9108-47F1-8734-4B79E59919CF}" type="presParOf" srcId="{AEF35769-4352-4A55-B14F-CA164738E5E9}" destId="{BC36B499-8461-4EDC-A911-0403FA0294D1}" srcOrd="1" destOrd="0" presId="urn:microsoft.com/office/officeart/2017/3/layout/DropPinTimeline"/>
    <dgm:cxn modelId="{B23BF2C9-7F50-4AF3-8266-84ACA9AA4117}" type="presParOf" srcId="{BC36B499-8461-4EDC-A911-0403FA0294D1}" destId="{F87FAA38-E401-489B-823B-8221F8D65A4E}" srcOrd="0" destOrd="0" presId="urn:microsoft.com/office/officeart/2017/3/layout/DropPinTimeline"/>
    <dgm:cxn modelId="{9AEF0970-6A07-4DE2-A13B-6B662785A8FF}" type="presParOf" srcId="{BC36B499-8461-4EDC-A911-0403FA0294D1}" destId="{33D28D1A-5B21-4913-9EC1-8813AC7AA6FD}" srcOrd="1" destOrd="0" presId="urn:microsoft.com/office/officeart/2017/3/layout/DropPinTimeline"/>
    <dgm:cxn modelId="{4CF10907-BB93-4F15-BE17-BF6A2D6582E7}" type="presParOf" srcId="{AEF35769-4352-4A55-B14F-CA164738E5E9}" destId="{F0EFF8BF-180F-464E-BAA2-8618DFD4ADA1}" srcOrd="2" destOrd="0" presId="urn:microsoft.com/office/officeart/2017/3/layout/DropPinTimeline"/>
    <dgm:cxn modelId="{014C89D1-B985-4104-AE24-AF9669A01EE4}" type="presParOf" srcId="{AEF35769-4352-4A55-B14F-CA164738E5E9}" destId="{3314305C-E1F0-41A2-BBEE-10F46B80960F}" srcOrd="3" destOrd="0" presId="urn:microsoft.com/office/officeart/2017/3/layout/DropPinTimeline"/>
    <dgm:cxn modelId="{7411F590-498C-4B2B-AF2B-07FB4E871CE0}" type="presParOf" srcId="{AEF35769-4352-4A55-B14F-CA164738E5E9}" destId="{06AF3A59-34E2-48F5-9600-F9FF5605D17E}" srcOrd="4" destOrd="0" presId="urn:microsoft.com/office/officeart/2017/3/layout/DropPinTimeline"/>
    <dgm:cxn modelId="{28A5EC3B-CD84-454E-B20E-73209BA46D73}" type="presParOf" srcId="{AEF35769-4352-4A55-B14F-CA164738E5E9}" destId="{E5B2F270-B9AF-4046-9929-BA4822C6139E}" srcOrd="5" destOrd="0" presId="urn:microsoft.com/office/officeart/2017/3/layout/DropPinTimeline"/>
    <dgm:cxn modelId="{35540699-2956-4CA2-A6D9-BEE748CDCD4B}" type="presParOf" srcId="{5C949560-A5BA-4B39-BD13-2B511A1C983D}" destId="{B7C56C7E-D9CB-415A-AB14-A815E3D20863}" srcOrd="5" destOrd="0" presId="urn:microsoft.com/office/officeart/2017/3/layout/DropPinTimeline"/>
    <dgm:cxn modelId="{2298BA57-6154-42AE-8373-716847282003}" type="presParOf" srcId="{5C949560-A5BA-4B39-BD13-2B511A1C983D}" destId="{E8838C6B-F916-44A3-93E0-153BF07F40F4}" srcOrd="6" destOrd="0" presId="urn:microsoft.com/office/officeart/2017/3/layout/DropPinTimeline"/>
    <dgm:cxn modelId="{E31235B3-D619-4A17-8639-B157802EBC9C}" type="presParOf" srcId="{E8838C6B-F916-44A3-93E0-153BF07F40F4}" destId="{4EE9AFAA-EA42-4D2A-AAF9-9370429FA22A}" srcOrd="0" destOrd="0" presId="urn:microsoft.com/office/officeart/2017/3/layout/DropPinTimeline"/>
    <dgm:cxn modelId="{647DD570-26FB-431A-B2AD-7B189344ED8C}" type="presParOf" srcId="{E8838C6B-F916-44A3-93E0-153BF07F40F4}" destId="{902696B4-1BE4-433D-B51F-AC76460259F3}" srcOrd="1" destOrd="0" presId="urn:microsoft.com/office/officeart/2017/3/layout/DropPinTimeline"/>
    <dgm:cxn modelId="{579F4AC9-5126-49FC-937B-CC5D59861DF5}" type="presParOf" srcId="{902696B4-1BE4-433D-B51F-AC76460259F3}" destId="{AC181A97-E114-4D3A-914A-C62706C2D0F3}" srcOrd="0" destOrd="0" presId="urn:microsoft.com/office/officeart/2017/3/layout/DropPinTimeline"/>
    <dgm:cxn modelId="{801B320B-4657-4477-9C07-6D9DFF39FD57}" type="presParOf" srcId="{902696B4-1BE4-433D-B51F-AC76460259F3}" destId="{4BDCC6A9-1BE9-4759-886E-A3E02DD1649B}" srcOrd="1" destOrd="0" presId="urn:microsoft.com/office/officeart/2017/3/layout/DropPinTimeline"/>
    <dgm:cxn modelId="{FC04086A-B17B-47C2-AF25-1B4F70962998}" type="presParOf" srcId="{E8838C6B-F916-44A3-93E0-153BF07F40F4}" destId="{5F8D6794-9735-4718-8DD5-A93AEDF48BBC}" srcOrd="2" destOrd="0" presId="urn:microsoft.com/office/officeart/2017/3/layout/DropPinTimeline"/>
    <dgm:cxn modelId="{CCB87605-C0AF-4FAD-B7B2-7802078370EE}" type="presParOf" srcId="{E8838C6B-F916-44A3-93E0-153BF07F40F4}" destId="{492509E0-E110-464C-AC1E-5A7CC606540F}" srcOrd="3" destOrd="0" presId="urn:microsoft.com/office/officeart/2017/3/layout/DropPinTimeline"/>
    <dgm:cxn modelId="{556F61E3-43B8-4367-AAA9-08D925985415}" type="presParOf" srcId="{E8838C6B-F916-44A3-93E0-153BF07F40F4}" destId="{F50F3CC3-3859-4857-82BD-6259EE9B60DE}" srcOrd="4" destOrd="0" presId="urn:microsoft.com/office/officeart/2017/3/layout/DropPinTimeline"/>
    <dgm:cxn modelId="{7269E10A-BB65-4D37-9782-8E3F343FB13A}" type="presParOf" srcId="{E8838C6B-F916-44A3-93E0-153BF07F40F4}" destId="{796FEDBA-AA5C-405D-A57A-453BB7C67FE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A42EB0-852C-49E6-9C4F-1A680433E13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EE2F397-F301-43E6-BDD7-E86DDBA73EE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Program Performance Trend - Bachelors</a:t>
          </a:r>
        </a:p>
      </dgm:t>
    </dgm:pt>
    <dgm:pt modelId="{9B57BC64-62C1-40CE-ADEF-825A5FE4C960}" type="parTrans" cxnId="{7DEF3AF3-94D4-4D69-8F28-DF5D7EB17515}">
      <dgm:prSet/>
      <dgm:spPr/>
      <dgm:t>
        <a:bodyPr/>
        <a:lstStyle/>
        <a:p>
          <a:endParaRPr lang="en-US"/>
        </a:p>
      </dgm:t>
    </dgm:pt>
    <dgm:pt modelId="{C7CED3BF-9D8C-42DB-86FE-3428129B7802}" type="sibTrans" cxnId="{7DEF3AF3-94D4-4D69-8F28-DF5D7EB17515}">
      <dgm:prSet/>
      <dgm:spPr/>
      <dgm:t>
        <a:bodyPr/>
        <a:lstStyle/>
        <a:p>
          <a:endParaRPr lang="en-US"/>
        </a:p>
      </dgm:t>
    </dgm:pt>
    <dgm:pt modelId="{6651A9EF-87C5-4B12-BFC8-E97C0E413B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Notes</a:t>
          </a:r>
        </a:p>
      </dgm:t>
    </dgm:pt>
    <dgm:pt modelId="{259EC8B6-3708-4FB0-B3F4-5019211CBBFE}" type="parTrans" cxnId="{CF38F5B1-3858-4C67-8430-FF6B86E95B82}">
      <dgm:prSet/>
      <dgm:spPr/>
      <dgm:t>
        <a:bodyPr/>
        <a:lstStyle/>
        <a:p>
          <a:endParaRPr lang="en-US"/>
        </a:p>
      </dgm:t>
    </dgm:pt>
    <dgm:pt modelId="{C6C77493-98DC-4469-919F-4F5C5EA21A34}" type="sibTrans" cxnId="{CF38F5B1-3858-4C67-8430-FF6B86E95B82}">
      <dgm:prSet/>
      <dgm:spPr/>
      <dgm:t>
        <a:bodyPr/>
        <a:lstStyle/>
        <a:p>
          <a:endParaRPr lang="en-US"/>
        </a:p>
      </dgm:t>
    </dgm:pt>
    <dgm:pt modelId="{3733D7AD-EB8F-4598-B1AA-8FE9549ADB9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Program Benchmarking Report – Bachelors</a:t>
          </a:r>
        </a:p>
      </dgm:t>
    </dgm:pt>
    <dgm:pt modelId="{48BD87E3-23CB-424B-BF1E-00F88DC5FB8E}" type="parTrans" cxnId="{5968A629-CD7A-4EEC-8F66-0DCC72D6CB30}">
      <dgm:prSet/>
      <dgm:spPr/>
      <dgm:t>
        <a:bodyPr/>
        <a:lstStyle/>
        <a:p>
          <a:endParaRPr lang="en-US"/>
        </a:p>
      </dgm:t>
    </dgm:pt>
    <dgm:pt modelId="{B9C474D5-CD8D-4D0E-83C3-CBAFBBE40353}" type="sibTrans" cxnId="{5968A629-CD7A-4EEC-8F66-0DCC72D6CB30}">
      <dgm:prSet/>
      <dgm:spPr/>
      <dgm:t>
        <a:bodyPr/>
        <a:lstStyle/>
        <a:p>
          <a:endParaRPr lang="en-US"/>
        </a:p>
      </dgm:t>
    </dgm:pt>
    <dgm:pt modelId="{F1D7C332-3ABE-4A2C-821A-FAB370988F2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Program Report – Masters</a:t>
          </a:r>
        </a:p>
      </dgm:t>
    </dgm:pt>
    <dgm:pt modelId="{07F09EA3-9EA8-4564-BF10-FEF94988DB94}" type="parTrans" cxnId="{DE793C82-A9EA-48A6-8D27-43F7E35AA0A1}">
      <dgm:prSet/>
      <dgm:spPr/>
      <dgm:t>
        <a:bodyPr/>
        <a:lstStyle/>
        <a:p>
          <a:endParaRPr lang="en-US"/>
        </a:p>
      </dgm:t>
    </dgm:pt>
    <dgm:pt modelId="{BEF5BBDD-5F16-4B4D-A1CE-627521B0ED93}" type="sibTrans" cxnId="{DE793C82-A9EA-48A6-8D27-43F7E35AA0A1}">
      <dgm:prSet/>
      <dgm:spPr/>
      <dgm:t>
        <a:bodyPr/>
        <a:lstStyle/>
        <a:p>
          <a:endParaRPr lang="en-US"/>
        </a:p>
      </dgm:t>
    </dgm:pt>
    <dgm:pt modelId="{C3710497-E0C3-4E4A-B856-5D219892E0E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Program Performance Trend - Masters</a:t>
          </a:r>
          <a:endParaRPr lang="en-US" dirty="0"/>
        </a:p>
      </dgm:t>
    </dgm:pt>
    <dgm:pt modelId="{8223B30A-33F8-4251-B192-26FE88C14E2C}" type="parTrans" cxnId="{4411683F-BCE8-4B2D-8CCB-FCD7787B4E6B}">
      <dgm:prSet/>
      <dgm:spPr/>
      <dgm:t>
        <a:bodyPr/>
        <a:lstStyle/>
        <a:p>
          <a:endParaRPr lang="en-US"/>
        </a:p>
      </dgm:t>
    </dgm:pt>
    <dgm:pt modelId="{8EBCD81E-DF29-424B-B5F6-D9499E30ABEE}" type="sibTrans" cxnId="{4411683F-BCE8-4B2D-8CCB-FCD7787B4E6B}">
      <dgm:prSet/>
      <dgm:spPr/>
      <dgm:t>
        <a:bodyPr/>
        <a:lstStyle/>
        <a:p>
          <a:endParaRPr lang="en-US"/>
        </a:p>
      </dgm:t>
    </dgm:pt>
    <dgm:pt modelId="{7656AB98-F9E6-4065-9453-7535D8E6F740}" type="pres">
      <dgm:prSet presAssocID="{B2A42EB0-852C-49E6-9C4F-1A680433E133}" presName="root" presStyleCnt="0">
        <dgm:presLayoutVars>
          <dgm:dir/>
          <dgm:resizeHandles val="exact"/>
        </dgm:presLayoutVars>
      </dgm:prSet>
      <dgm:spPr/>
    </dgm:pt>
    <dgm:pt modelId="{381704CB-026E-42C6-9159-C1F407BB6157}" type="pres">
      <dgm:prSet presAssocID="{0EE2F397-F301-43E6-BDD7-E86DDBA73EE2}" presName="compNode" presStyleCnt="0"/>
      <dgm:spPr/>
    </dgm:pt>
    <dgm:pt modelId="{D12DE025-B5E4-4024-828A-1F7DF88DA3F0}" type="pres">
      <dgm:prSet presAssocID="{0EE2F397-F301-43E6-BDD7-E86DDBA73EE2}" presName="iconBgRect" presStyleLbl="bgShp" presStyleIdx="0" presStyleCnt="5"/>
      <dgm:spPr/>
    </dgm:pt>
    <dgm:pt modelId="{ADB57E13-71D5-4D1B-8301-C927A01FA8D8}" type="pres">
      <dgm:prSet presAssocID="{0EE2F397-F301-43E6-BDD7-E86DDBA73EE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A404C53-46D2-4D2C-ACD5-22A46EB04384}" type="pres">
      <dgm:prSet presAssocID="{0EE2F397-F301-43E6-BDD7-E86DDBA73EE2}" presName="spaceRect" presStyleCnt="0"/>
      <dgm:spPr/>
    </dgm:pt>
    <dgm:pt modelId="{33EA310C-D149-426E-B7AE-7E713A8CA38F}" type="pres">
      <dgm:prSet presAssocID="{0EE2F397-F301-43E6-BDD7-E86DDBA73EE2}" presName="textRect" presStyleLbl="revTx" presStyleIdx="0" presStyleCnt="5">
        <dgm:presLayoutVars>
          <dgm:chMax val="1"/>
          <dgm:chPref val="1"/>
        </dgm:presLayoutVars>
      </dgm:prSet>
      <dgm:spPr/>
    </dgm:pt>
    <dgm:pt modelId="{EF333BC6-537A-4231-B999-DD46B110D316}" type="pres">
      <dgm:prSet presAssocID="{C7CED3BF-9D8C-42DB-86FE-3428129B7802}" presName="sibTrans" presStyleCnt="0"/>
      <dgm:spPr/>
    </dgm:pt>
    <dgm:pt modelId="{91E9BAEE-FF15-4E24-A7FE-778BA02DF498}" type="pres">
      <dgm:prSet presAssocID="{C3710497-E0C3-4E4A-B856-5D219892E0EA}" presName="compNode" presStyleCnt="0"/>
      <dgm:spPr/>
    </dgm:pt>
    <dgm:pt modelId="{836F02CA-EA94-4C0F-9B17-1D41E97D8AA3}" type="pres">
      <dgm:prSet presAssocID="{C3710497-E0C3-4E4A-B856-5D219892E0EA}" presName="iconBgRect" presStyleLbl="bgShp" presStyleIdx="1" presStyleCnt="5"/>
      <dgm:spPr/>
    </dgm:pt>
    <dgm:pt modelId="{BE4C1D66-C274-4839-A3AC-F297FBBBF565}" type="pres">
      <dgm:prSet presAssocID="{C3710497-E0C3-4E4A-B856-5D219892E0EA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  <dgm:pt modelId="{C9783BA3-8D27-4422-9369-D51E32E15C16}" type="pres">
      <dgm:prSet presAssocID="{C3710497-E0C3-4E4A-B856-5D219892E0EA}" presName="spaceRect" presStyleCnt="0"/>
      <dgm:spPr/>
    </dgm:pt>
    <dgm:pt modelId="{717F9B7A-C70B-415B-BC1C-ED150982D506}" type="pres">
      <dgm:prSet presAssocID="{C3710497-E0C3-4E4A-B856-5D219892E0EA}" presName="textRect" presStyleLbl="revTx" presStyleIdx="1" presStyleCnt="5">
        <dgm:presLayoutVars>
          <dgm:chMax val="1"/>
          <dgm:chPref val="1"/>
        </dgm:presLayoutVars>
      </dgm:prSet>
      <dgm:spPr/>
    </dgm:pt>
    <dgm:pt modelId="{A3873355-93A9-4857-93C6-196DD7CD16CA}" type="pres">
      <dgm:prSet presAssocID="{8EBCD81E-DF29-424B-B5F6-D9499E30ABEE}" presName="sibTrans" presStyleCnt="0"/>
      <dgm:spPr/>
    </dgm:pt>
    <dgm:pt modelId="{2902F96A-8FF5-435F-A3A2-38ED9C1997F6}" type="pres">
      <dgm:prSet presAssocID="{6651A9EF-87C5-4B12-BFC8-E97C0E413B52}" presName="compNode" presStyleCnt="0"/>
      <dgm:spPr/>
    </dgm:pt>
    <dgm:pt modelId="{54E821FE-8E9C-4EC4-815E-546B95E903D2}" type="pres">
      <dgm:prSet presAssocID="{6651A9EF-87C5-4B12-BFC8-E97C0E413B52}" presName="iconBgRect" presStyleLbl="bgShp" presStyleIdx="2" presStyleCnt="5"/>
      <dgm:spPr/>
    </dgm:pt>
    <dgm:pt modelId="{8E93BCCC-474D-43A2-A295-F92120656E22}" type="pres">
      <dgm:prSet presAssocID="{6651A9EF-87C5-4B12-BFC8-E97C0E413B52}" presName="iconRect" presStyleLbl="nod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AE762BE-0697-424B-A309-851209040897}" type="pres">
      <dgm:prSet presAssocID="{6651A9EF-87C5-4B12-BFC8-E97C0E413B52}" presName="spaceRect" presStyleCnt="0"/>
      <dgm:spPr/>
    </dgm:pt>
    <dgm:pt modelId="{26A253D3-9565-4E44-AB86-F695BA030277}" type="pres">
      <dgm:prSet presAssocID="{6651A9EF-87C5-4B12-BFC8-E97C0E413B52}" presName="textRect" presStyleLbl="revTx" presStyleIdx="2" presStyleCnt="5">
        <dgm:presLayoutVars>
          <dgm:chMax val="1"/>
          <dgm:chPref val="1"/>
        </dgm:presLayoutVars>
      </dgm:prSet>
      <dgm:spPr/>
    </dgm:pt>
    <dgm:pt modelId="{4AAD2D8A-983E-4993-ADC2-C1579C66A3BD}" type="pres">
      <dgm:prSet presAssocID="{C6C77493-98DC-4469-919F-4F5C5EA21A34}" presName="sibTrans" presStyleCnt="0"/>
      <dgm:spPr/>
    </dgm:pt>
    <dgm:pt modelId="{9988CA9B-EF84-43B6-BB71-87E61AC144D3}" type="pres">
      <dgm:prSet presAssocID="{3733D7AD-EB8F-4598-B1AA-8FE9549ADB90}" presName="compNode" presStyleCnt="0"/>
      <dgm:spPr/>
    </dgm:pt>
    <dgm:pt modelId="{2B2B787E-441D-4A53-9106-0B7656B65E72}" type="pres">
      <dgm:prSet presAssocID="{3733D7AD-EB8F-4598-B1AA-8FE9549ADB90}" presName="iconBgRect" presStyleLbl="bgShp" presStyleIdx="3" presStyleCnt="5"/>
      <dgm:spPr/>
    </dgm:pt>
    <dgm:pt modelId="{7037C7E2-E521-49FB-A9F8-20137BFE155D}" type="pres">
      <dgm:prSet presAssocID="{3733D7AD-EB8F-4598-B1AA-8FE9549ADB90}" presName="iconRect" presStyleLbl="nod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96FDD9E-4021-4D7C-BA1D-DD689CB210EC}" type="pres">
      <dgm:prSet presAssocID="{3733D7AD-EB8F-4598-B1AA-8FE9549ADB90}" presName="spaceRect" presStyleCnt="0"/>
      <dgm:spPr/>
    </dgm:pt>
    <dgm:pt modelId="{F139C648-B1C3-4876-A740-3128586B7FD5}" type="pres">
      <dgm:prSet presAssocID="{3733D7AD-EB8F-4598-B1AA-8FE9549ADB90}" presName="textRect" presStyleLbl="revTx" presStyleIdx="3" presStyleCnt="5">
        <dgm:presLayoutVars>
          <dgm:chMax val="1"/>
          <dgm:chPref val="1"/>
        </dgm:presLayoutVars>
      </dgm:prSet>
      <dgm:spPr/>
    </dgm:pt>
    <dgm:pt modelId="{A77DD3CC-259E-4CBE-B726-08DFD650D350}" type="pres">
      <dgm:prSet presAssocID="{B9C474D5-CD8D-4D0E-83C3-CBAFBBE40353}" presName="sibTrans" presStyleCnt="0"/>
      <dgm:spPr/>
    </dgm:pt>
    <dgm:pt modelId="{99E945AE-B4F0-470F-B116-B609D4AEFAF1}" type="pres">
      <dgm:prSet presAssocID="{F1D7C332-3ABE-4A2C-821A-FAB370988F23}" presName="compNode" presStyleCnt="0"/>
      <dgm:spPr/>
    </dgm:pt>
    <dgm:pt modelId="{6564996A-186F-4E67-8B20-7E6A844DC070}" type="pres">
      <dgm:prSet presAssocID="{F1D7C332-3ABE-4A2C-821A-FAB370988F23}" presName="iconBgRect" presStyleLbl="bgShp" presStyleIdx="4" presStyleCnt="5"/>
      <dgm:spPr/>
    </dgm:pt>
    <dgm:pt modelId="{7F74B470-FFD0-4770-9AC2-72AF3D9DDA7A}" type="pres">
      <dgm:prSet presAssocID="{F1D7C332-3ABE-4A2C-821A-FAB370988F23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99F17634-DAE4-476D-A339-79BA3D16750C}" type="pres">
      <dgm:prSet presAssocID="{F1D7C332-3ABE-4A2C-821A-FAB370988F23}" presName="spaceRect" presStyleCnt="0"/>
      <dgm:spPr/>
    </dgm:pt>
    <dgm:pt modelId="{AE2FFC10-D482-4ACC-960C-49BD06CE8FE2}" type="pres">
      <dgm:prSet presAssocID="{F1D7C332-3ABE-4A2C-821A-FAB370988F2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968A629-CD7A-4EEC-8F66-0DCC72D6CB30}" srcId="{B2A42EB0-852C-49E6-9C4F-1A680433E133}" destId="{3733D7AD-EB8F-4598-B1AA-8FE9549ADB90}" srcOrd="3" destOrd="0" parTransId="{48BD87E3-23CB-424B-BF1E-00F88DC5FB8E}" sibTransId="{B9C474D5-CD8D-4D0E-83C3-CBAFBBE40353}"/>
    <dgm:cxn modelId="{4411683F-BCE8-4B2D-8CCB-FCD7787B4E6B}" srcId="{B2A42EB0-852C-49E6-9C4F-1A680433E133}" destId="{C3710497-E0C3-4E4A-B856-5D219892E0EA}" srcOrd="1" destOrd="0" parTransId="{8223B30A-33F8-4251-B192-26FE88C14E2C}" sibTransId="{8EBCD81E-DF29-424B-B5F6-D9499E30ABEE}"/>
    <dgm:cxn modelId="{FB4B4A51-F5C7-4156-8109-3158A0B9708E}" type="presOf" srcId="{F1D7C332-3ABE-4A2C-821A-FAB370988F23}" destId="{AE2FFC10-D482-4ACC-960C-49BD06CE8FE2}" srcOrd="0" destOrd="0" presId="urn:microsoft.com/office/officeart/2018/5/layout/IconCircleLabelList"/>
    <dgm:cxn modelId="{B6AFF77D-B385-4C24-A527-2AFDE83082A9}" type="presOf" srcId="{B2A42EB0-852C-49E6-9C4F-1A680433E133}" destId="{7656AB98-F9E6-4065-9453-7535D8E6F740}" srcOrd="0" destOrd="0" presId="urn:microsoft.com/office/officeart/2018/5/layout/IconCircleLabelList"/>
    <dgm:cxn modelId="{DE793C82-A9EA-48A6-8D27-43F7E35AA0A1}" srcId="{B2A42EB0-852C-49E6-9C4F-1A680433E133}" destId="{F1D7C332-3ABE-4A2C-821A-FAB370988F23}" srcOrd="4" destOrd="0" parTransId="{07F09EA3-9EA8-4564-BF10-FEF94988DB94}" sibTransId="{BEF5BBDD-5F16-4B4D-A1CE-627521B0ED93}"/>
    <dgm:cxn modelId="{1E43B3AC-ADC1-4671-A3A9-E0488ED1B4EC}" type="presOf" srcId="{3733D7AD-EB8F-4598-B1AA-8FE9549ADB90}" destId="{F139C648-B1C3-4876-A740-3128586B7FD5}" srcOrd="0" destOrd="0" presId="urn:microsoft.com/office/officeart/2018/5/layout/IconCircleLabelList"/>
    <dgm:cxn modelId="{CF38F5B1-3858-4C67-8430-FF6B86E95B82}" srcId="{B2A42EB0-852C-49E6-9C4F-1A680433E133}" destId="{6651A9EF-87C5-4B12-BFC8-E97C0E413B52}" srcOrd="2" destOrd="0" parTransId="{259EC8B6-3708-4FB0-B3F4-5019211CBBFE}" sibTransId="{C6C77493-98DC-4469-919F-4F5C5EA21A34}"/>
    <dgm:cxn modelId="{23D8D9C6-54FF-49ED-9781-ED966944C1AF}" type="presOf" srcId="{0EE2F397-F301-43E6-BDD7-E86DDBA73EE2}" destId="{33EA310C-D149-426E-B7AE-7E713A8CA38F}" srcOrd="0" destOrd="0" presId="urn:microsoft.com/office/officeart/2018/5/layout/IconCircleLabelList"/>
    <dgm:cxn modelId="{541F21DC-58C6-4EC4-897A-7FBB1807C23B}" type="presOf" srcId="{C3710497-E0C3-4E4A-B856-5D219892E0EA}" destId="{717F9B7A-C70B-415B-BC1C-ED150982D506}" srcOrd="0" destOrd="0" presId="urn:microsoft.com/office/officeart/2018/5/layout/IconCircleLabelList"/>
    <dgm:cxn modelId="{B89470E6-D8EA-48C9-B18F-2217E33C0FC9}" type="presOf" srcId="{6651A9EF-87C5-4B12-BFC8-E97C0E413B52}" destId="{26A253D3-9565-4E44-AB86-F695BA030277}" srcOrd="0" destOrd="0" presId="urn:microsoft.com/office/officeart/2018/5/layout/IconCircleLabelList"/>
    <dgm:cxn modelId="{7DEF3AF3-94D4-4D69-8F28-DF5D7EB17515}" srcId="{B2A42EB0-852C-49E6-9C4F-1A680433E133}" destId="{0EE2F397-F301-43E6-BDD7-E86DDBA73EE2}" srcOrd="0" destOrd="0" parTransId="{9B57BC64-62C1-40CE-ADEF-825A5FE4C960}" sibTransId="{C7CED3BF-9D8C-42DB-86FE-3428129B7802}"/>
    <dgm:cxn modelId="{F70BB6A6-3F88-483E-8EF2-92B1A1AFB45E}" type="presParOf" srcId="{7656AB98-F9E6-4065-9453-7535D8E6F740}" destId="{381704CB-026E-42C6-9159-C1F407BB6157}" srcOrd="0" destOrd="0" presId="urn:microsoft.com/office/officeart/2018/5/layout/IconCircleLabelList"/>
    <dgm:cxn modelId="{5575262B-A3EA-4BC0-BF5E-6D2F1E1E9523}" type="presParOf" srcId="{381704CB-026E-42C6-9159-C1F407BB6157}" destId="{D12DE025-B5E4-4024-828A-1F7DF88DA3F0}" srcOrd="0" destOrd="0" presId="urn:microsoft.com/office/officeart/2018/5/layout/IconCircleLabelList"/>
    <dgm:cxn modelId="{281812B8-C9EE-402B-9A3D-760E22C17487}" type="presParOf" srcId="{381704CB-026E-42C6-9159-C1F407BB6157}" destId="{ADB57E13-71D5-4D1B-8301-C927A01FA8D8}" srcOrd="1" destOrd="0" presId="urn:microsoft.com/office/officeart/2018/5/layout/IconCircleLabelList"/>
    <dgm:cxn modelId="{4A71FEE2-B32A-45BC-B0CB-74D5B522CC98}" type="presParOf" srcId="{381704CB-026E-42C6-9159-C1F407BB6157}" destId="{DA404C53-46D2-4D2C-ACD5-22A46EB04384}" srcOrd="2" destOrd="0" presId="urn:microsoft.com/office/officeart/2018/5/layout/IconCircleLabelList"/>
    <dgm:cxn modelId="{583ABE2A-5C39-4B5D-99D7-B88F85B77B3A}" type="presParOf" srcId="{381704CB-026E-42C6-9159-C1F407BB6157}" destId="{33EA310C-D149-426E-B7AE-7E713A8CA38F}" srcOrd="3" destOrd="0" presId="urn:microsoft.com/office/officeart/2018/5/layout/IconCircleLabelList"/>
    <dgm:cxn modelId="{D3D8AA87-36C8-4425-B42D-554F75010A91}" type="presParOf" srcId="{7656AB98-F9E6-4065-9453-7535D8E6F740}" destId="{EF333BC6-537A-4231-B999-DD46B110D316}" srcOrd="1" destOrd="0" presId="urn:microsoft.com/office/officeart/2018/5/layout/IconCircleLabelList"/>
    <dgm:cxn modelId="{047B0814-299C-4931-B4CD-33CE18984CC9}" type="presParOf" srcId="{7656AB98-F9E6-4065-9453-7535D8E6F740}" destId="{91E9BAEE-FF15-4E24-A7FE-778BA02DF498}" srcOrd="2" destOrd="0" presId="urn:microsoft.com/office/officeart/2018/5/layout/IconCircleLabelList"/>
    <dgm:cxn modelId="{948158E3-30E8-4475-A9F1-CB9D9B9DD376}" type="presParOf" srcId="{91E9BAEE-FF15-4E24-A7FE-778BA02DF498}" destId="{836F02CA-EA94-4C0F-9B17-1D41E97D8AA3}" srcOrd="0" destOrd="0" presId="urn:microsoft.com/office/officeart/2018/5/layout/IconCircleLabelList"/>
    <dgm:cxn modelId="{0A9AA80B-9742-49FA-9C1F-6CF7908E78E5}" type="presParOf" srcId="{91E9BAEE-FF15-4E24-A7FE-778BA02DF498}" destId="{BE4C1D66-C274-4839-A3AC-F297FBBBF565}" srcOrd="1" destOrd="0" presId="urn:microsoft.com/office/officeart/2018/5/layout/IconCircleLabelList"/>
    <dgm:cxn modelId="{EF84E864-E5FD-400B-A96B-B60DA4787403}" type="presParOf" srcId="{91E9BAEE-FF15-4E24-A7FE-778BA02DF498}" destId="{C9783BA3-8D27-4422-9369-D51E32E15C16}" srcOrd="2" destOrd="0" presId="urn:microsoft.com/office/officeart/2018/5/layout/IconCircleLabelList"/>
    <dgm:cxn modelId="{087BD8E1-6640-4FE9-AB58-0FB6E8AB1A5F}" type="presParOf" srcId="{91E9BAEE-FF15-4E24-A7FE-778BA02DF498}" destId="{717F9B7A-C70B-415B-BC1C-ED150982D506}" srcOrd="3" destOrd="0" presId="urn:microsoft.com/office/officeart/2018/5/layout/IconCircleLabelList"/>
    <dgm:cxn modelId="{A2D7C4E9-22D0-4533-BA15-DBFA61D23BD3}" type="presParOf" srcId="{7656AB98-F9E6-4065-9453-7535D8E6F740}" destId="{A3873355-93A9-4857-93C6-196DD7CD16CA}" srcOrd="3" destOrd="0" presId="urn:microsoft.com/office/officeart/2018/5/layout/IconCircleLabelList"/>
    <dgm:cxn modelId="{252678A3-861F-4C08-91DA-CB23673EE349}" type="presParOf" srcId="{7656AB98-F9E6-4065-9453-7535D8E6F740}" destId="{2902F96A-8FF5-435F-A3A2-38ED9C1997F6}" srcOrd="4" destOrd="0" presId="urn:microsoft.com/office/officeart/2018/5/layout/IconCircleLabelList"/>
    <dgm:cxn modelId="{71D4C99F-CA77-43CA-8982-4EFD49D92F16}" type="presParOf" srcId="{2902F96A-8FF5-435F-A3A2-38ED9C1997F6}" destId="{54E821FE-8E9C-4EC4-815E-546B95E903D2}" srcOrd="0" destOrd="0" presId="urn:microsoft.com/office/officeart/2018/5/layout/IconCircleLabelList"/>
    <dgm:cxn modelId="{A1F9E9E1-BDD0-4D4E-A2C3-50952F6DB0B2}" type="presParOf" srcId="{2902F96A-8FF5-435F-A3A2-38ED9C1997F6}" destId="{8E93BCCC-474D-43A2-A295-F92120656E22}" srcOrd="1" destOrd="0" presId="urn:microsoft.com/office/officeart/2018/5/layout/IconCircleLabelList"/>
    <dgm:cxn modelId="{AFD803A7-C361-4C0B-BC1E-357AE1DF0140}" type="presParOf" srcId="{2902F96A-8FF5-435F-A3A2-38ED9C1997F6}" destId="{CAE762BE-0697-424B-A309-851209040897}" srcOrd="2" destOrd="0" presId="urn:microsoft.com/office/officeart/2018/5/layout/IconCircleLabelList"/>
    <dgm:cxn modelId="{52C7002F-69F3-4B20-BDCC-23969EECDAF1}" type="presParOf" srcId="{2902F96A-8FF5-435F-A3A2-38ED9C1997F6}" destId="{26A253D3-9565-4E44-AB86-F695BA030277}" srcOrd="3" destOrd="0" presId="urn:microsoft.com/office/officeart/2018/5/layout/IconCircleLabelList"/>
    <dgm:cxn modelId="{71BBC57C-9D13-4071-AE48-2CC4571E54F7}" type="presParOf" srcId="{7656AB98-F9E6-4065-9453-7535D8E6F740}" destId="{4AAD2D8A-983E-4993-ADC2-C1579C66A3BD}" srcOrd="5" destOrd="0" presId="urn:microsoft.com/office/officeart/2018/5/layout/IconCircleLabelList"/>
    <dgm:cxn modelId="{1AC807B8-1ECD-4EDA-8782-F85ED82E07CA}" type="presParOf" srcId="{7656AB98-F9E6-4065-9453-7535D8E6F740}" destId="{9988CA9B-EF84-43B6-BB71-87E61AC144D3}" srcOrd="6" destOrd="0" presId="urn:microsoft.com/office/officeart/2018/5/layout/IconCircleLabelList"/>
    <dgm:cxn modelId="{E1A4298A-1D9D-4272-A725-9616723A4637}" type="presParOf" srcId="{9988CA9B-EF84-43B6-BB71-87E61AC144D3}" destId="{2B2B787E-441D-4A53-9106-0B7656B65E72}" srcOrd="0" destOrd="0" presId="urn:microsoft.com/office/officeart/2018/5/layout/IconCircleLabelList"/>
    <dgm:cxn modelId="{4B09F8A0-3892-498E-B851-43603A99178D}" type="presParOf" srcId="{9988CA9B-EF84-43B6-BB71-87E61AC144D3}" destId="{7037C7E2-E521-49FB-A9F8-20137BFE155D}" srcOrd="1" destOrd="0" presId="urn:microsoft.com/office/officeart/2018/5/layout/IconCircleLabelList"/>
    <dgm:cxn modelId="{A008D4EB-9FBC-4FDF-9505-20ED72472BD7}" type="presParOf" srcId="{9988CA9B-EF84-43B6-BB71-87E61AC144D3}" destId="{C96FDD9E-4021-4D7C-BA1D-DD689CB210EC}" srcOrd="2" destOrd="0" presId="urn:microsoft.com/office/officeart/2018/5/layout/IconCircleLabelList"/>
    <dgm:cxn modelId="{19A5D10B-39DE-4E55-AB9F-48F966A502AC}" type="presParOf" srcId="{9988CA9B-EF84-43B6-BB71-87E61AC144D3}" destId="{F139C648-B1C3-4876-A740-3128586B7FD5}" srcOrd="3" destOrd="0" presId="urn:microsoft.com/office/officeart/2018/5/layout/IconCircleLabelList"/>
    <dgm:cxn modelId="{E4A26366-FC51-4FA2-8FB2-C082C6A80425}" type="presParOf" srcId="{7656AB98-F9E6-4065-9453-7535D8E6F740}" destId="{A77DD3CC-259E-4CBE-B726-08DFD650D350}" srcOrd="7" destOrd="0" presId="urn:microsoft.com/office/officeart/2018/5/layout/IconCircleLabelList"/>
    <dgm:cxn modelId="{C779F8BE-0554-4B13-81FF-5CB9DB642324}" type="presParOf" srcId="{7656AB98-F9E6-4065-9453-7535D8E6F740}" destId="{99E945AE-B4F0-470F-B116-B609D4AEFAF1}" srcOrd="8" destOrd="0" presId="urn:microsoft.com/office/officeart/2018/5/layout/IconCircleLabelList"/>
    <dgm:cxn modelId="{446EAD2C-1A70-4008-A349-C5678A7ABAEF}" type="presParOf" srcId="{99E945AE-B4F0-470F-B116-B609D4AEFAF1}" destId="{6564996A-186F-4E67-8B20-7E6A844DC070}" srcOrd="0" destOrd="0" presId="urn:microsoft.com/office/officeart/2018/5/layout/IconCircleLabelList"/>
    <dgm:cxn modelId="{F9CC5FBF-D54A-450D-8948-F48F07E4070C}" type="presParOf" srcId="{99E945AE-B4F0-470F-B116-B609D4AEFAF1}" destId="{7F74B470-FFD0-4770-9AC2-72AF3D9DDA7A}" srcOrd="1" destOrd="0" presId="urn:microsoft.com/office/officeart/2018/5/layout/IconCircleLabelList"/>
    <dgm:cxn modelId="{EDBCDE46-F8A0-480E-9BCC-37D6AFF009EA}" type="presParOf" srcId="{99E945AE-B4F0-470F-B116-B609D4AEFAF1}" destId="{99F17634-DAE4-476D-A339-79BA3D16750C}" srcOrd="2" destOrd="0" presId="urn:microsoft.com/office/officeart/2018/5/layout/IconCircleLabelList"/>
    <dgm:cxn modelId="{51DB1245-D1EB-4831-9277-158C4096F5FD}" type="presParOf" srcId="{99E945AE-B4F0-470F-B116-B609D4AEFAF1}" destId="{AE2FFC10-D482-4ACC-960C-49BD06CE8FE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DDF117-9437-4AD1-839E-6D57AD7D51E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6DE6DC-2361-4E9D-81BA-ABF0B419D7FA}">
      <dgm:prSet phldrT="[Text]"/>
      <dgm:spPr/>
      <dgm:t>
        <a:bodyPr/>
        <a:lstStyle/>
        <a:p>
          <a:pPr>
            <a:buNone/>
          </a:pPr>
          <a:r>
            <a:rPr lang="en-US" dirty="0"/>
            <a:t>Part 1:Complete the slide bars to identify the programmatic role within the university</a:t>
          </a:r>
        </a:p>
      </dgm:t>
    </dgm:pt>
    <dgm:pt modelId="{7256648E-1D36-4FF4-A781-7D9B57D5AC62}" type="parTrans" cxnId="{577F765D-AECE-434D-A7F0-8D9E3AD5A7C8}">
      <dgm:prSet/>
      <dgm:spPr/>
      <dgm:t>
        <a:bodyPr/>
        <a:lstStyle/>
        <a:p>
          <a:endParaRPr lang="en-US"/>
        </a:p>
      </dgm:t>
    </dgm:pt>
    <dgm:pt modelId="{E46703F6-09D6-43A6-B0A0-26416A40A882}" type="sibTrans" cxnId="{577F765D-AECE-434D-A7F0-8D9E3AD5A7C8}">
      <dgm:prSet/>
      <dgm:spPr/>
      <dgm:t>
        <a:bodyPr/>
        <a:lstStyle/>
        <a:p>
          <a:endParaRPr lang="en-US"/>
        </a:p>
      </dgm:t>
    </dgm:pt>
    <dgm:pt modelId="{CFDCACF7-F66F-47D1-8A38-994F0BB27191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Direct Education of Students</a:t>
          </a:r>
        </a:p>
      </dgm:t>
    </dgm:pt>
    <dgm:pt modelId="{DE0EE337-C6CF-4DE3-A2C5-176103AE40DF}" type="parTrans" cxnId="{50438877-AB3A-4968-BCEF-967DED9E69C2}">
      <dgm:prSet/>
      <dgm:spPr/>
      <dgm:t>
        <a:bodyPr/>
        <a:lstStyle/>
        <a:p>
          <a:endParaRPr lang="en-US"/>
        </a:p>
      </dgm:t>
    </dgm:pt>
    <dgm:pt modelId="{ED690956-1995-4D66-A29B-796181FF8DF3}" type="sibTrans" cxnId="{50438877-AB3A-4968-BCEF-967DED9E69C2}">
      <dgm:prSet/>
      <dgm:spPr/>
      <dgm:t>
        <a:bodyPr/>
        <a:lstStyle/>
        <a:p>
          <a:endParaRPr lang="en-US"/>
        </a:p>
      </dgm:t>
    </dgm:pt>
    <dgm:pt modelId="{BF05C26C-5ADB-4551-AF46-2598DD2C5E0B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Scholarly, Research and Creative Activities </a:t>
          </a:r>
          <a:endParaRPr lang="en-US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EB2BA40-2933-4922-A7D4-C809AC849DB3}" type="parTrans" cxnId="{397361DD-1173-412D-A7AA-6320B9EB227C}">
      <dgm:prSet/>
      <dgm:spPr/>
      <dgm:t>
        <a:bodyPr/>
        <a:lstStyle/>
        <a:p>
          <a:endParaRPr lang="en-US"/>
        </a:p>
      </dgm:t>
    </dgm:pt>
    <dgm:pt modelId="{151D24E5-3A55-4CCF-B4F2-D532454EFA6F}" type="sibTrans" cxnId="{397361DD-1173-412D-A7AA-6320B9EB227C}">
      <dgm:prSet/>
      <dgm:spPr/>
      <dgm:t>
        <a:bodyPr/>
        <a:lstStyle/>
        <a:p>
          <a:endParaRPr lang="en-US"/>
        </a:p>
      </dgm:t>
    </dgm:pt>
    <dgm:pt modelId="{93718679-E199-41AF-A31F-50E5EF93E310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Service Activities </a:t>
          </a:r>
        </a:p>
      </dgm:t>
    </dgm:pt>
    <dgm:pt modelId="{72425B29-E578-4A0A-8C25-0FA4F4A4EDAD}" type="parTrans" cxnId="{50C2D6C0-AD7C-464F-86C0-7B064A6427B2}">
      <dgm:prSet/>
      <dgm:spPr/>
      <dgm:t>
        <a:bodyPr/>
        <a:lstStyle/>
        <a:p>
          <a:endParaRPr lang="en-US"/>
        </a:p>
      </dgm:t>
    </dgm:pt>
    <dgm:pt modelId="{F605F771-1A0A-4D6B-B351-1688737A0BEF}" type="sibTrans" cxnId="{50C2D6C0-AD7C-464F-86C0-7B064A6427B2}">
      <dgm:prSet/>
      <dgm:spPr/>
      <dgm:t>
        <a:bodyPr/>
        <a:lstStyle/>
        <a:p>
          <a:endParaRPr lang="en-US"/>
        </a:p>
      </dgm:t>
    </dgm:pt>
    <dgm:pt modelId="{3557E00E-A440-4078-99B6-5A05CB9E9B25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Part 2: Complete the alignment rubric</a:t>
          </a:r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</dgm:t>
    </dgm:pt>
    <dgm:pt modelId="{C9517837-F9E8-4021-833F-7CEA309A5583}" type="parTrans" cxnId="{6B749E05-7DDF-49F2-87D1-37AC66473875}">
      <dgm:prSet/>
      <dgm:spPr/>
      <dgm:t>
        <a:bodyPr/>
        <a:lstStyle/>
        <a:p>
          <a:endParaRPr lang="en-US"/>
        </a:p>
      </dgm:t>
    </dgm:pt>
    <dgm:pt modelId="{B7D61F0C-E97A-4B22-8791-963D5F8BDE2C}" type="sibTrans" cxnId="{6B749E05-7DDF-49F2-87D1-37AC66473875}">
      <dgm:prSet/>
      <dgm:spPr/>
      <dgm:t>
        <a:bodyPr/>
        <a:lstStyle/>
        <a:p>
          <a:endParaRPr lang="en-US"/>
        </a:p>
      </dgm:t>
    </dgm:pt>
    <dgm:pt modelId="{A37546B6-F303-45DC-9B54-CBDEBEE35D25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This is not a scored rubric seeking X number of points. It is a visual rubric to assess alignment because no program will be in “strong alignment” across all criteria. </a:t>
          </a:r>
        </a:p>
      </dgm:t>
    </dgm:pt>
    <dgm:pt modelId="{B1CF7598-420E-4888-BFEC-D02C951DDCD1}" type="parTrans" cxnId="{1C2A631C-1729-43BC-A51A-6FF36141018C}">
      <dgm:prSet/>
      <dgm:spPr/>
      <dgm:t>
        <a:bodyPr/>
        <a:lstStyle/>
        <a:p>
          <a:endParaRPr lang="en-US"/>
        </a:p>
      </dgm:t>
    </dgm:pt>
    <dgm:pt modelId="{5128E41B-60CB-4457-8B8D-577430D5ACEC}" type="sibTrans" cxnId="{1C2A631C-1729-43BC-A51A-6FF36141018C}">
      <dgm:prSet/>
      <dgm:spPr/>
      <dgm:t>
        <a:bodyPr/>
        <a:lstStyle/>
        <a:p>
          <a:endParaRPr lang="en-US"/>
        </a:p>
      </dgm:t>
    </dgm:pt>
    <dgm:pt modelId="{40601D35-894D-4F93-85E5-F7E5073F6B93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Times New Roman" panose="02020603050405020304" pitchFamily="18" charset="0"/>
            </a:rPr>
            <a:t>Categories: Curriculum, Research, Experience, Community</a:t>
          </a:r>
        </a:p>
      </dgm:t>
    </dgm:pt>
    <dgm:pt modelId="{FE244460-724C-4549-8268-33E068A53E15}" type="parTrans" cxnId="{6F2C465A-DD16-4FC9-8371-0A457A28EB45}">
      <dgm:prSet/>
      <dgm:spPr/>
      <dgm:t>
        <a:bodyPr/>
        <a:lstStyle/>
        <a:p>
          <a:endParaRPr lang="en-US"/>
        </a:p>
      </dgm:t>
    </dgm:pt>
    <dgm:pt modelId="{6C3BAE1B-843D-43EE-9BEB-954C37D84674}" type="sibTrans" cxnId="{6F2C465A-DD16-4FC9-8371-0A457A28EB45}">
      <dgm:prSet/>
      <dgm:spPr/>
      <dgm:t>
        <a:bodyPr/>
        <a:lstStyle/>
        <a:p>
          <a:endParaRPr lang="en-US"/>
        </a:p>
      </dgm:t>
    </dgm:pt>
    <dgm:pt modelId="{C935F434-6924-472C-B295-3E1CAD860F15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Times New Roman" panose="02020603050405020304" pitchFamily="18" charset="0"/>
            </a:rPr>
            <a:t>Provide evidence of rating</a:t>
          </a:r>
        </a:p>
      </dgm:t>
    </dgm:pt>
    <dgm:pt modelId="{C0D1B045-BE92-4BBA-9D30-4DE6F3E2FE13}" type="parTrans" cxnId="{EDFEAB21-6B73-4973-B36A-2C9EF8121B06}">
      <dgm:prSet/>
      <dgm:spPr/>
      <dgm:t>
        <a:bodyPr/>
        <a:lstStyle/>
        <a:p>
          <a:endParaRPr lang="en-US"/>
        </a:p>
      </dgm:t>
    </dgm:pt>
    <dgm:pt modelId="{B4BFA847-8F57-4EC6-85FB-CA13817143C7}" type="sibTrans" cxnId="{EDFEAB21-6B73-4973-B36A-2C9EF8121B06}">
      <dgm:prSet/>
      <dgm:spPr/>
      <dgm:t>
        <a:bodyPr/>
        <a:lstStyle/>
        <a:p>
          <a:endParaRPr lang="en-US"/>
        </a:p>
      </dgm:t>
    </dgm:pt>
    <dgm:pt modelId="{92A44522-06F0-49A9-ABC7-5E4E396B09DC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Times New Roman" panose="02020603050405020304" pitchFamily="18" charset="0"/>
            </a:rPr>
            <a:t>Explain why any section was unrated</a:t>
          </a:r>
          <a:endParaRPr lang="en-US"/>
        </a:p>
      </dgm:t>
    </dgm:pt>
    <dgm:pt modelId="{8770C252-8611-49F5-B037-32723D24383F}" type="parTrans" cxnId="{352D47B7-A94E-42F6-8C51-86AD6351EB4E}">
      <dgm:prSet/>
      <dgm:spPr/>
      <dgm:t>
        <a:bodyPr/>
        <a:lstStyle/>
        <a:p>
          <a:endParaRPr lang="en-US"/>
        </a:p>
      </dgm:t>
    </dgm:pt>
    <dgm:pt modelId="{118BC214-FD3F-454E-867D-37AF95966343}" type="sibTrans" cxnId="{352D47B7-A94E-42F6-8C51-86AD6351EB4E}">
      <dgm:prSet/>
      <dgm:spPr/>
      <dgm:t>
        <a:bodyPr/>
        <a:lstStyle/>
        <a:p>
          <a:endParaRPr lang="en-US"/>
        </a:p>
      </dgm:t>
    </dgm:pt>
    <dgm:pt modelId="{01CBF1F4-D117-4D40-8821-DC19C4EF60DD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There may have several criteria where there is no alignment</a:t>
          </a:r>
        </a:p>
      </dgm:t>
    </dgm:pt>
    <dgm:pt modelId="{80BFA95A-F4C5-4533-BC5D-55B278FC7C61}" type="parTrans" cxnId="{5C367FAA-A2F4-4D4D-A3B9-82D0BDC39E2D}">
      <dgm:prSet/>
      <dgm:spPr/>
      <dgm:t>
        <a:bodyPr/>
        <a:lstStyle/>
        <a:p>
          <a:endParaRPr lang="en-US"/>
        </a:p>
      </dgm:t>
    </dgm:pt>
    <dgm:pt modelId="{79C71E48-601F-4AA2-966E-E4C0FB8CDD0A}" type="sibTrans" cxnId="{5C367FAA-A2F4-4D4D-A3B9-82D0BDC39E2D}">
      <dgm:prSet/>
      <dgm:spPr/>
      <dgm:t>
        <a:bodyPr/>
        <a:lstStyle/>
        <a:p>
          <a:endParaRPr lang="en-US"/>
        </a:p>
      </dgm:t>
    </dgm:pt>
    <dgm:pt modelId="{48F37D4C-E8E9-4A10-B488-89C6B64B1A6C}" type="pres">
      <dgm:prSet presAssocID="{6DDDF117-9437-4AD1-839E-6D57AD7D51EF}" presName="linear" presStyleCnt="0">
        <dgm:presLayoutVars>
          <dgm:dir/>
          <dgm:animLvl val="lvl"/>
          <dgm:resizeHandles val="exact"/>
        </dgm:presLayoutVars>
      </dgm:prSet>
      <dgm:spPr/>
    </dgm:pt>
    <dgm:pt modelId="{2A686958-3F76-4822-B503-0024DED388B6}" type="pres">
      <dgm:prSet presAssocID="{856DE6DC-2361-4E9D-81BA-ABF0B419D7FA}" presName="parentLin" presStyleCnt="0"/>
      <dgm:spPr/>
    </dgm:pt>
    <dgm:pt modelId="{B1C442A5-6365-4797-A42F-9F0039FFFBA9}" type="pres">
      <dgm:prSet presAssocID="{856DE6DC-2361-4E9D-81BA-ABF0B419D7FA}" presName="parentLeftMargin" presStyleLbl="node1" presStyleIdx="0" presStyleCnt="2"/>
      <dgm:spPr/>
    </dgm:pt>
    <dgm:pt modelId="{0BE4E2B4-C4C4-4BDC-812D-03E00C5B0366}" type="pres">
      <dgm:prSet presAssocID="{856DE6DC-2361-4E9D-81BA-ABF0B419D7F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DA0DBC2-BF33-4D87-A464-32C8E8739AB6}" type="pres">
      <dgm:prSet presAssocID="{856DE6DC-2361-4E9D-81BA-ABF0B419D7FA}" presName="negativeSpace" presStyleCnt="0"/>
      <dgm:spPr/>
    </dgm:pt>
    <dgm:pt modelId="{957DAB11-2D9E-4A03-B056-51AD2ABB9559}" type="pres">
      <dgm:prSet presAssocID="{856DE6DC-2361-4E9D-81BA-ABF0B419D7FA}" presName="childText" presStyleLbl="conFgAcc1" presStyleIdx="0" presStyleCnt="2">
        <dgm:presLayoutVars>
          <dgm:bulletEnabled val="1"/>
        </dgm:presLayoutVars>
      </dgm:prSet>
      <dgm:spPr/>
    </dgm:pt>
    <dgm:pt modelId="{46B408D4-2CBC-4A5A-BC4B-9F6D1A96A21A}" type="pres">
      <dgm:prSet presAssocID="{E46703F6-09D6-43A6-B0A0-26416A40A882}" presName="spaceBetweenRectangles" presStyleCnt="0"/>
      <dgm:spPr/>
    </dgm:pt>
    <dgm:pt modelId="{8644F866-ACD9-43B8-B852-07A143BF647F}" type="pres">
      <dgm:prSet presAssocID="{3557E00E-A440-4078-99B6-5A05CB9E9B25}" presName="parentLin" presStyleCnt="0"/>
      <dgm:spPr/>
    </dgm:pt>
    <dgm:pt modelId="{6DDCFDA1-D4E7-4AB7-B2AA-6F5FEE108509}" type="pres">
      <dgm:prSet presAssocID="{3557E00E-A440-4078-99B6-5A05CB9E9B25}" presName="parentLeftMargin" presStyleLbl="node1" presStyleIdx="0" presStyleCnt="2"/>
      <dgm:spPr/>
    </dgm:pt>
    <dgm:pt modelId="{F4096980-3C58-47B1-A297-640A149CBE97}" type="pres">
      <dgm:prSet presAssocID="{3557E00E-A440-4078-99B6-5A05CB9E9B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061DD0A-F127-489D-9AC0-6222D1C0A852}" type="pres">
      <dgm:prSet presAssocID="{3557E00E-A440-4078-99B6-5A05CB9E9B25}" presName="negativeSpace" presStyleCnt="0"/>
      <dgm:spPr/>
    </dgm:pt>
    <dgm:pt modelId="{89CC5BBC-CC8B-45B2-9838-2330DA69EBCF}" type="pres">
      <dgm:prSet presAssocID="{3557E00E-A440-4078-99B6-5A05CB9E9B2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749E05-7DDF-49F2-87D1-37AC66473875}" srcId="{6DDDF117-9437-4AD1-839E-6D57AD7D51EF}" destId="{3557E00E-A440-4078-99B6-5A05CB9E9B25}" srcOrd="1" destOrd="0" parTransId="{C9517837-F9E8-4021-833F-7CEA309A5583}" sibTransId="{B7D61F0C-E97A-4B22-8791-963D5F8BDE2C}"/>
    <dgm:cxn modelId="{9EB9880F-3EF5-4C76-A966-0AE713817F69}" type="presOf" srcId="{92A44522-06F0-49A9-ABC7-5E4E396B09DC}" destId="{89CC5BBC-CC8B-45B2-9838-2330DA69EBCF}" srcOrd="0" destOrd="4" presId="urn:microsoft.com/office/officeart/2005/8/layout/list1"/>
    <dgm:cxn modelId="{953EE710-AC53-45CC-B14B-9CE4EE7BD2AD}" type="presOf" srcId="{93718679-E199-41AF-A31F-50E5EF93E310}" destId="{957DAB11-2D9E-4A03-B056-51AD2ABB9559}" srcOrd="0" destOrd="2" presId="urn:microsoft.com/office/officeart/2005/8/layout/list1"/>
    <dgm:cxn modelId="{4AC81C16-D11F-467F-8641-04DD81D3DEC2}" type="presOf" srcId="{40601D35-894D-4F93-85E5-F7E5073F6B93}" destId="{89CC5BBC-CC8B-45B2-9838-2330DA69EBCF}" srcOrd="0" destOrd="2" presId="urn:microsoft.com/office/officeart/2005/8/layout/list1"/>
    <dgm:cxn modelId="{1C2A631C-1729-43BC-A51A-6FF36141018C}" srcId="{3557E00E-A440-4078-99B6-5A05CB9E9B25}" destId="{A37546B6-F303-45DC-9B54-CBDEBEE35D25}" srcOrd="0" destOrd="0" parTransId="{B1CF7598-420E-4888-BFEC-D02C951DDCD1}" sibTransId="{5128E41B-60CB-4457-8B8D-577430D5ACEC}"/>
    <dgm:cxn modelId="{EDFEAB21-6B73-4973-B36A-2C9EF8121B06}" srcId="{3557E00E-A440-4078-99B6-5A05CB9E9B25}" destId="{C935F434-6924-472C-B295-3E1CAD860F15}" srcOrd="1" destOrd="0" parTransId="{C0D1B045-BE92-4BBA-9D30-4DE6F3E2FE13}" sibTransId="{B4BFA847-8F57-4EC6-85FB-CA13817143C7}"/>
    <dgm:cxn modelId="{EDCDA42B-E99B-4A98-B3E1-DA8B8BDD65C9}" type="presOf" srcId="{A37546B6-F303-45DC-9B54-CBDEBEE35D25}" destId="{89CC5BBC-CC8B-45B2-9838-2330DA69EBCF}" srcOrd="0" destOrd="0" presId="urn:microsoft.com/office/officeart/2005/8/layout/list1"/>
    <dgm:cxn modelId="{B121FE3A-5A19-4737-BFD9-99DE24756889}" type="presOf" srcId="{CFDCACF7-F66F-47D1-8A38-994F0BB27191}" destId="{957DAB11-2D9E-4A03-B056-51AD2ABB9559}" srcOrd="0" destOrd="0" presId="urn:microsoft.com/office/officeart/2005/8/layout/list1"/>
    <dgm:cxn modelId="{577F765D-AECE-434D-A7F0-8D9E3AD5A7C8}" srcId="{6DDDF117-9437-4AD1-839E-6D57AD7D51EF}" destId="{856DE6DC-2361-4E9D-81BA-ABF0B419D7FA}" srcOrd="0" destOrd="0" parTransId="{7256648E-1D36-4FF4-A781-7D9B57D5AC62}" sibTransId="{E46703F6-09D6-43A6-B0A0-26416A40A882}"/>
    <dgm:cxn modelId="{4C49B95E-E864-44D6-BD61-441CEC84A06B}" type="presOf" srcId="{856DE6DC-2361-4E9D-81BA-ABF0B419D7FA}" destId="{B1C442A5-6365-4797-A42F-9F0039FFFBA9}" srcOrd="0" destOrd="0" presId="urn:microsoft.com/office/officeart/2005/8/layout/list1"/>
    <dgm:cxn modelId="{EC75B166-3826-4389-8802-E01EA9CAD48D}" type="presOf" srcId="{6DDDF117-9437-4AD1-839E-6D57AD7D51EF}" destId="{48F37D4C-E8E9-4A10-B488-89C6B64B1A6C}" srcOrd="0" destOrd="0" presId="urn:microsoft.com/office/officeart/2005/8/layout/list1"/>
    <dgm:cxn modelId="{80B07948-3E78-43F6-BEB8-F59F663AC779}" type="presOf" srcId="{856DE6DC-2361-4E9D-81BA-ABF0B419D7FA}" destId="{0BE4E2B4-C4C4-4BDC-812D-03E00C5B0366}" srcOrd="1" destOrd="0" presId="urn:microsoft.com/office/officeart/2005/8/layout/list1"/>
    <dgm:cxn modelId="{16FF3076-7669-4CD7-8EC2-B1F2B9213C7E}" type="presOf" srcId="{BF05C26C-5ADB-4551-AF46-2598DD2C5E0B}" destId="{957DAB11-2D9E-4A03-B056-51AD2ABB9559}" srcOrd="0" destOrd="1" presId="urn:microsoft.com/office/officeart/2005/8/layout/list1"/>
    <dgm:cxn modelId="{50438877-AB3A-4968-BCEF-967DED9E69C2}" srcId="{856DE6DC-2361-4E9D-81BA-ABF0B419D7FA}" destId="{CFDCACF7-F66F-47D1-8A38-994F0BB27191}" srcOrd="0" destOrd="0" parTransId="{DE0EE337-C6CF-4DE3-A2C5-176103AE40DF}" sibTransId="{ED690956-1995-4D66-A29B-796181FF8DF3}"/>
    <dgm:cxn modelId="{6F2C465A-DD16-4FC9-8371-0A457A28EB45}" srcId="{A37546B6-F303-45DC-9B54-CBDEBEE35D25}" destId="{40601D35-894D-4F93-85E5-F7E5073F6B93}" srcOrd="1" destOrd="0" parTransId="{FE244460-724C-4549-8268-33E068A53E15}" sibTransId="{6C3BAE1B-843D-43EE-9BEB-954C37D84674}"/>
    <dgm:cxn modelId="{22BA7194-A851-44C2-B2A1-059668309F03}" type="presOf" srcId="{3557E00E-A440-4078-99B6-5A05CB9E9B25}" destId="{6DDCFDA1-D4E7-4AB7-B2AA-6F5FEE108509}" srcOrd="0" destOrd="0" presId="urn:microsoft.com/office/officeart/2005/8/layout/list1"/>
    <dgm:cxn modelId="{B0172F9F-70B3-44D4-9808-4EC92D51CB9B}" type="presOf" srcId="{01CBF1F4-D117-4D40-8821-DC19C4EF60DD}" destId="{89CC5BBC-CC8B-45B2-9838-2330DA69EBCF}" srcOrd="0" destOrd="1" presId="urn:microsoft.com/office/officeart/2005/8/layout/list1"/>
    <dgm:cxn modelId="{5C367FAA-A2F4-4D4D-A3B9-82D0BDC39E2D}" srcId="{A37546B6-F303-45DC-9B54-CBDEBEE35D25}" destId="{01CBF1F4-D117-4D40-8821-DC19C4EF60DD}" srcOrd="0" destOrd="0" parTransId="{80BFA95A-F4C5-4533-BC5D-55B278FC7C61}" sibTransId="{79C71E48-601F-4AA2-966E-E4C0FB8CDD0A}"/>
    <dgm:cxn modelId="{352D47B7-A94E-42F6-8C51-86AD6351EB4E}" srcId="{3557E00E-A440-4078-99B6-5A05CB9E9B25}" destId="{92A44522-06F0-49A9-ABC7-5E4E396B09DC}" srcOrd="2" destOrd="0" parTransId="{8770C252-8611-49F5-B037-32723D24383F}" sibTransId="{118BC214-FD3F-454E-867D-37AF95966343}"/>
    <dgm:cxn modelId="{50C2D6C0-AD7C-464F-86C0-7B064A6427B2}" srcId="{856DE6DC-2361-4E9D-81BA-ABF0B419D7FA}" destId="{93718679-E199-41AF-A31F-50E5EF93E310}" srcOrd="2" destOrd="0" parTransId="{72425B29-E578-4A0A-8C25-0FA4F4A4EDAD}" sibTransId="{F605F771-1A0A-4D6B-B351-1688737A0BEF}"/>
    <dgm:cxn modelId="{3D3D6DDC-0D35-4952-8208-8400264FA977}" type="presOf" srcId="{3557E00E-A440-4078-99B6-5A05CB9E9B25}" destId="{F4096980-3C58-47B1-A297-640A149CBE97}" srcOrd="1" destOrd="0" presId="urn:microsoft.com/office/officeart/2005/8/layout/list1"/>
    <dgm:cxn modelId="{397361DD-1173-412D-A7AA-6320B9EB227C}" srcId="{856DE6DC-2361-4E9D-81BA-ABF0B419D7FA}" destId="{BF05C26C-5ADB-4551-AF46-2598DD2C5E0B}" srcOrd="1" destOrd="0" parTransId="{AEB2BA40-2933-4922-A7D4-C809AC849DB3}" sibTransId="{151D24E5-3A55-4CCF-B4F2-D532454EFA6F}"/>
    <dgm:cxn modelId="{DDDF8BEC-2135-4353-A978-1DB8CE9BF476}" type="presOf" srcId="{C935F434-6924-472C-B295-3E1CAD860F15}" destId="{89CC5BBC-CC8B-45B2-9838-2330DA69EBCF}" srcOrd="0" destOrd="3" presId="urn:microsoft.com/office/officeart/2005/8/layout/list1"/>
    <dgm:cxn modelId="{BF037A37-7DD2-4F6E-BF61-F44D2F75407B}" type="presParOf" srcId="{48F37D4C-E8E9-4A10-B488-89C6B64B1A6C}" destId="{2A686958-3F76-4822-B503-0024DED388B6}" srcOrd="0" destOrd="0" presId="urn:microsoft.com/office/officeart/2005/8/layout/list1"/>
    <dgm:cxn modelId="{FC731171-149D-4D28-94CC-80DB3796FC7C}" type="presParOf" srcId="{2A686958-3F76-4822-B503-0024DED388B6}" destId="{B1C442A5-6365-4797-A42F-9F0039FFFBA9}" srcOrd="0" destOrd="0" presId="urn:microsoft.com/office/officeart/2005/8/layout/list1"/>
    <dgm:cxn modelId="{2AA6C5F9-2DF9-4F18-A32D-8ED5967AB0C9}" type="presParOf" srcId="{2A686958-3F76-4822-B503-0024DED388B6}" destId="{0BE4E2B4-C4C4-4BDC-812D-03E00C5B0366}" srcOrd="1" destOrd="0" presId="urn:microsoft.com/office/officeart/2005/8/layout/list1"/>
    <dgm:cxn modelId="{C3A6A1A2-2C8E-4724-BF7B-668EBEAFA2A8}" type="presParOf" srcId="{48F37D4C-E8E9-4A10-B488-89C6B64B1A6C}" destId="{8DA0DBC2-BF33-4D87-A464-32C8E8739AB6}" srcOrd="1" destOrd="0" presId="urn:microsoft.com/office/officeart/2005/8/layout/list1"/>
    <dgm:cxn modelId="{8DECEB91-2412-484D-B6A9-A7312E865FB0}" type="presParOf" srcId="{48F37D4C-E8E9-4A10-B488-89C6B64B1A6C}" destId="{957DAB11-2D9E-4A03-B056-51AD2ABB9559}" srcOrd="2" destOrd="0" presId="urn:microsoft.com/office/officeart/2005/8/layout/list1"/>
    <dgm:cxn modelId="{6DCBE7C3-6D03-4AAA-B6AA-709B075560EF}" type="presParOf" srcId="{48F37D4C-E8E9-4A10-B488-89C6B64B1A6C}" destId="{46B408D4-2CBC-4A5A-BC4B-9F6D1A96A21A}" srcOrd="3" destOrd="0" presId="urn:microsoft.com/office/officeart/2005/8/layout/list1"/>
    <dgm:cxn modelId="{526A31AC-6128-481C-9DDB-BA1A8C436603}" type="presParOf" srcId="{48F37D4C-E8E9-4A10-B488-89C6B64B1A6C}" destId="{8644F866-ACD9-43B8-B852-07A143BF647F}" srcOrd="4" destOrd="0" presId="urn:microsoft.com/office/officeart/2005/8/layout/list1"/>
    <dgm:cxn modelId="{A00BD755-1154-4F60-A54A-C05C6AFD2F02}" type="presParOf" srcId="{8644F866-ACD9-43B8-B852-07A143BF647F}" destId="{6DDCFDA1-D4E7-4AB7-B2AA-6F5FEE108509}" srcOrd="0" destOrd="0" presId="urn:microsoft.com/office/officeart/2005/8/layout/list1"/>
    <dgm:cxn modelId="{7CFC4232-8021-428B-99E1-05BE605E79E1}" type="presParOf" srcId="{8644F866-ACD9-43B8-B852-07A143BF647F}" destId="{F4096980-3C58-47B1-A297-640A149CBE97}" srcOrd="1" destOrd="0" presId="urn:microsoft.com/office/officeart/2005/8/layout/list1"/>
    <dgm:cxn modelId="{0CBCC87F-E2F0-45DC-8774-558D52DEA354}" type="presParOf" srcId="{48F37D4C-E8E9-4A10-B488-89C6B64B1A6C}" destId="{7061DD0A-F127-489D-9AC0-6222D1C0A852}" srcOrd="5" destOrd="0" presId="urn:microsoft.com/office/officeart/2005/8/layout/list1"/>
    <dgm:cxn modelId="{BA97161D-16FC-4E89-9330-DE3E2DF80358}" type="presParOf" srcId="{48F37D4C-E8E9-4A10-B488-89C6B64B1A6C}" destId="{89CC5BBC-CC8B-45B2-9838-2330DA69EBC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9D4605-2923-48E2-9E10-661914DD510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E132F1-660D-4757-943F-A8FC5EEB832D}">
      <dgm:prSet phldrT="[Text]"/>
      <dgm:spPr/>
      <dgm:t>
        <a:bodyPr/>
        <a:lstStyle/>
        <a:p>
          <a:pPr>
            <a:buNone/>
          </a:pPr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Programs will see the following for each metric (UG so far)</a:t>
          </a:r>
          <a:endParaRPr lang="en-US"/>
        </a:p>
      </dgm:t>
    </dgm:pt>
    <dgm:pt modelId="{BA28AF2E-8294-4C4E-AA96-8238F10D02EF}" type="parTrans" cxnId="{30BE4A29-B4B0-4DBF-BAD3-AAC7012A1900}">
      <dgm:prSet/>
      <dgm:spPr/>
      <dgm:t>
        <a:bodyPr/>
        <a:lstStyle/>
        <a:p>
          <a:endParaRPr lang="en-US"/>
        </a:p>
      </dgm:t>
    </dgm:pt>
    <dgm:pt modelId="{E1F9B8D3-1EE9-4AAF-8095-B7628F34FF1A}" type="sibTrans" cxnId="{30BE4A29-B4B0-4DBF-BAD3-AAC7012A1900}">
      <dgm:prSet/>
      <dgm:spPr/>
      <dgm:t>
        <a:bodyPr/>
        <a:lstStyle/>
        <a:p>
          <a:endParaRPr lang="en-US"/>
        </a:p>
      </dgm:t>
    </dgm:pt>
    <dgm:pt modelId="{3DCE9730-C33A-4419-ABB8-134DA2755E81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Tactical Goal based on strategic peer benchmarks</a:t>
          </a:r>
        </a:p>
      </dgm:t>
    </dgm:pt>
    <dgm:pt modelId="{CBA50B1A-4773-4C35-AE68-267E09E65C75}" type="parTrans" cxnId="{502F6D4F-805B-45F2-A25C-D53E37F01147}">
      <dgm:prSet/>
      <dgm:spPr/>
      <dgm:t>
        <a:bodyPr/>
        <a:lstStyle/>
        <a:p>
          <a:endParaRPr lang="en-US"/>
        </a:p>
      </dgm:t>
    </dgm:pt>
    <dgm:pt modelId="{62A67732-8383-4878-A9E8-60175BD53632}" type="sibTrans" cxnId="{502F6D4F-805B-45F2-A25C-D53E37F01147}">
      <dgm:prSet/>
      <dgm:spPr/>
      <dgm:t>
        <a:bodyPr/>
        <a:lstStyle/>
        <a:p>
          <a:endParaRPr lang="en-US"/>
        </a:p>
      </dgm:t>
    </dgm:pt>
    <dgm:pt modelId="{AC675C52-B7EE-481A-9FD4-C774A3EDCCD7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Drexel University’s Lowest Score</a:t>
          </a:r>
        </a:p>
      </dgm:t>
    </dgm:pt>
    <dgm:pt modelId="{1BA25EF5-88AF-4171-B8D4-9A6F1137EC3E}" type="parTrans" cxnId="{0E8BF75E-34FD-4948-B1E4-958E74B59DCF}">
      <dgm:prSet/>
      <dgm:spPr/>
      <dgm:t>
        <a:bodyPr/>
        <a:lstStyle/>
        <a:p>
          <a:endParaRPr lang="en-US"/>
        </a:p>
      </dgm:t>
    </dgm:pt>
    <dgm:pt modelId="{5F3FAB91-A833-4829-A225-C736A289FCDA}" type="sibTrans" cxnId="{0E8BF75E-34FD-4948-B1E4-958E74B59DCF}">
      <dgm:prSet/>
      <dgm:spPr/>
      <dgm:t>
        <a:bodyPr/>
        <a:lstStyle/>
        <a:p>
          <a:endParaRPr lang="en-US"/>
        </a:p>
      </dgm:t>
    </dgm:pt>
    <dgm:pt modelId="{6FC91361-0CFC-4549-B404-9110EFABEB47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Drexel University’s Highest Score</a:t>
          </a:r>
        </a:p>
      </dgm:t>
    </dgm:pt>
    <dgm:pt modelId="{C2B0BAA5-2E94-4985-82BE-67E7EE5F72A4}" type="parTrans" cxnId="{061618AE-2A10-476C-B72C-B4943FC3A3D6}">
      <dgm:prSet/>
      <dgm:spPr/>
      <dgm:t>
        <a:bodyPr/>
        <a:lstStyle/>
        <a:p>
          <a:endParaRPr lang="en-US"/>
        </a:p>
      </dgm:t>
    </dgm:pt>
    <dgm:pt modelId="{3596DFD2-7078-4B83-A98B-BF5D1BFF2E92}" type="sibTrans" cxnId="{061618AE-2A10-476C-B72C-B4943FC3A3D6}">
      <dgm:prSet/>
      <dgm:spPr/>
      <dgm:t>
        <a:bodyPr/>
        <a:lstStyle/>
        <a:p>
          <a:endParaRPr lang="en-US"/>
        </a:p>
      </dgm:t>
    </dgm:pt>
    <dgm:pt modelId="{DCD80749-66C9-4049-B334-21899DE62B03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Program 3-year trend</a:t>
          </a:r>
        </a:p>
      </dgm:t>
    </dgm:pt>
    <dgm:pt modelId="{430AD4D0-FDC9-4621-BDF3-08C4D7B9B6B8}" type="parTrans" cxnId="{2B4F9498-5D69-4C6D-A464-C46472FEE4EE}">
      <dgm:prSet/>
      <dgm:spPr/>
      <dgm:t>
        <a:bodyPr/>
        <a:lstStyle/>
        <a:p>
          <a:endParaRPr lang="en-US"/>
        </a:p>
      </dgm:t>
    </dgm:pt>
    <dgm:pt modelId="{25507211-8A7A-4D5D-9ABC-9AF1A21986E2}" type="sibTrans" cxnId="{2B4F9498-5D69-4C6D-A464-C46472FEE4EE}">
      <dgm:prSet/>
      <dgm:spPr/>
      <dgm:t>
        <a:bodyPr/>
        <a:lstStyle/>
        <a:p>
          <a:endParaRPr lang="en-US"/>
        </a:p>
      </dgm:t>
    </dgm:pt>
    <dgm:pt modelId="{05A5AC33-F650-4721-B998-223D861E210E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an update on any action plans/areas of concern from last year (if applicable)</a:t>
          </a:r>
        </a:p>
      </dgm:t>
    </dgm:pt>
    <dgm:pt modelId="{FC5F4C8E-682A-4281-B7D5-DDBF30D80758}" type="parTrans" cxnId="{3757BFFD-5690-4381-BF4A-4E9DC0561D7E}">
      <dgm:prSet/>
      <dgm:spPr/>
      <dgm:t>
        <a:bodyPr/>
        <a:lstStyle/>
        <a:p>
          <a:endParaRPr lang="en-US"/>
        </a:p>
      </dgm:t>
    </dgm:pt>
    <dgm:pt modelId="{E75E67C4-13EA-457C-9A03-5E4B392D0EBE}" type="sibTrans" cxnId="{3757BFFD-5690-4381-BF4A-4E9DC0561D7E}">
      <dgm:prSet/>
      <dgm:spPr/>
      <dgm:t>
        <a:bodyPr/>
        <a:lstStyle/>
        <a:p>
          <a:endParaRPr lang="en-US"/>
        </a:p>
      </dgm:t>
    </dgm:pt>
    <dgm:pt modelId="{859BF003-1676-4FE7-8B6F-59183ECC3C31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These plans could be for more than one year</a:t>
          </a:r>
        </a:p>
      </dgm:t>
    </dgm:pt>
    <dgm:pt modelId="{75F5C0A3-9C33-4589-BE03-E746319CF5DB}" type="parTrans" cxnId="{BF1D6306-AC72-4E1B-8F7A-620C0D354483}">
      <dgm:prSet/>
      <dgm:spPr/>
      <dgm:t>
        <a:bodyPr/>
        <a:lstStyle/>
        <a:p>
          <a:endParaRPr lang="en-US"/>
        </a:p>
      </dgm:t>
    </dgm:pt>
    <dgm:pt modelId="{427F7090-373F-4B3E-B110-B4DAE69DE9EF}" type="sibTrans" cxnId="{BF1D6306-AC72-4E1B-8F7A-620C0D354483}">
      <dgm:prSet/>
      <dgm:spPr/>
      <dgm:t>
        <a:bodyPr/>
        <a:lstStyle/>
        <a:p>
          <a:endParaRPr lang="en-US"/>
        </a:p>
      </dgm:t>
    </dgm:pt>
    <dgm:pt modelId="{E2B389DB-5BE3-4A68-8C1B-DF4B673A529C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a context for 3-year trends that are either positive or negative (all of them?)</a:t>
          </a:r>
        </a:p>
      </dgm:t>
    </dgm:pt>
    <dgm:pt modelId="{594F715C-CC83-4269-B7FF-CD72705FD048}" type="parTrans" cxnId="{FF4E055C-B166-431E-A83F-DC29B6BCCEF0}">
      <dgm:prSet/>
      <dgm:spPr/>
      <dgm:t>
        <a:bodyPr/>
        <a:lstStyle/>
        <a:p>
          <a:endParaRPr lang="en-US"/>
        </a:p>
      </dgm:t>
    </dgm:pt>
    <dgm:pt modelId="{0655B86B-1E96-4140-B14A-5535BC319198}" type="sibTrans" cxnId="{FF4E055C-B166-431E-A83F-DC29B6BCCEF0}">
      <dgm:prSet/>
      <dgm:spPr/>
      <dgm:t>
        <a:bodyPr/>
        <a:lstStyle/>
        <a:p>
          <a:endParaRPr lang="en-US"/>
        </a:p>
      </dgm:t>
    </dgm:pt>
    <dgm:pt modelId="{E96375C5-C85C-4C0B-AED0-0197FEE7EF20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create an action plan for the next year (provide an executive summary)  </a:t>
          </a:r>
        </a:p>
      </dgm:t>
    </dgm:pt>
    <dgm:pt modelId="{906E80BD-563E-4E38-BCC3-0A5FE5F79D2C}" type="parTrans" cxnId="{41CF1169-733D-4D20-8378-417A2B5EB5CB}">
      <dgm:prSet/>
      <dgm:spPr/>
      <dgm:t>
        <a:bodyPr/>
        <a:lstStyle/>
        <a:p>
          <a:endParaRPr lang="en-US"/>
        </a:p>
      </dgm:t>
    </dgm:pt>
    <dgm:pt modelId="{DF73F66F-627E-4EE4-BDE8-2C062012F075}" type="sibTrans" cxnId="{41CF1169-733D-4D20-8378-417A2B5EB5CB}">
      <dgm:prSet/>
      <dgm:spPr/>
      <dgm:t>
        <a:bodyPr/>
        <a:lstStyle/>
        <a:p>
          <a:endParaRPr lang="en-US"/>
        </a:p>
      </dgm:t>
    </dgm:pt>
    <dgm:pt modelId="{6A2687CE-F46F-4334-9B0B-8873C0C83D9C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This action plan could have initiatives that last for more than one year. </a:t>
          </a:r>
        </a:p>
      </dgm:t>
    </dgm:pt>
    <dgm:pt modelId="{1515AFB4-D626-4BF2-A195-03BA8CFEC6A1}" type="parTrans" cxnId="{D819CFE1-F591-49AD-B368-3D3468054EC3}">
      <dgm:prSet/>
      <dgm:spPr/>
      <dgm:t>
        <a:bodyPr/>
        <a:lstStyle/>
        <a:p>
          <a:endParaRPr lang="en-US"/>
        </a:p>
      </dgm:t>
    </dgm:pt>
    <dgm:pt modelId="{8EB10BF3-B899-4631-80B0-8F0E95E20DE8}" type="sibTrans" cxnId="{D819CFE1-F591-49AD-B368-3D3468054EC3}">
      <dgm:prSet/>
      <dgm:spPr/>
      <dgm:t>
        <a:bodyPr/>
        <a:lstStyle/>
        <a:p>
          <a:endParaRPr lang="en-US"/>
        </a:p>
      </dgm:t>
    </dgm:pt>
    <dgm:pt modelId="{E5D18960-D316-4DA7-AD7A-5103A28053BA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a metric has been trending down, how you will address this area of concern? </a:t>
          </a:r>
        </a:p>
      </dgm:t>
    </dgm:pt>
    <dgm:pt modelId="{117F5754-80FF-47F4-9A6C-59D857B74035}" type="parTrans" cxnId="{8E4C2F6D-2F8B-4235-89B1-78161AFB6AB6}">
      <dgm:prSet/>
      <dgm:spPr/>
      <dgm:t>
        <a:bodyPr/>
        <a:lstStyle/>
        <a:p>
          <a:endParaRPr lang="en-US"/>
        </a:p>
      </dgm:t>
    </dgm:pt>
    <dgm:pt modelId="{7B9383E8-7736-4B94-A0B1-191200B7CE21}" type="sibTrans" cxnId="{8E4C2F6D-2F8B-4235-89B1-78161AFB6AB6}">
      <dgm:prSet/>
      <dgm:spPr/>
      <dgm:t>
        <a:bodyPr/>
        <a:lstStyle/>
        <a:p>
          <a:endParaRPr lang="en-US"/>
        </a:p>
      </dgm:t>
    </dgm:pt>
    <dgm:pt modelId="{28DFDB61-A18B-41B7-9C26-D3AD5751A47D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a metric is stagnant, are there things that can be done to improve?</a:t>
          </a:r>
        </a:p>
      </dgm:t>
    </dgm:pt>
    <dgm:pt modelId="{6A89F087-C89A-47B4-88D5-1BE5C7CC2166}" type="parTrans" cxnId="{8258E34C-388B-49FD-A78F-92B14CCFCB6A}">
      <dgm:prSet/>
      <dgm:spPr/>
      <dgm:t>
        <a:bodyPr/>
        <a:lstStyle/>
        <a:p>
          <a:endParaRPr lang="en-US"/>
        </a:p>
      </dgm:t>
    </dgm:pt>
    <dgm:pt modelId="{A7150305-CA98-4104-96B7-F7765B473EC1}" type="sibTrans" cxnId="{8258E34C-388B-49FD-A78F-92B14CCFCB6A}">
      <dgm:prSet/>
      <dgm:spPr/>
      <dgm:t>
        <a:bodyPr/>
        <a:lstStyle/>
        <a:p>
          <a:endParaRPr lang="en-US"/>
        </a:p>
      </dgm:t>
    </dgm:pt>
    <dgm:pt modelId="{6158B950-6B00-45B2-9042-9591C84A7E25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a metric is doing well, how can you share this information with other programs?</a:t>
          </a:r>
        </a:p>
      </dgm:t>
    </dgm:pt>
    <dgm:pt modelId="{75C85E77-0C3E-4A9A-9986-8F8D39CBF3CD}" type="parTrans" cxnId="{5BC81B50-D3B0-4FA0-B2CD-896DBC932482}">
      <dgm:prSet/>
      <dgm:spPr/>
      <dgm:t>
        <a:bodyPr/>
        <a:lstStyle/>
        <a:p>
          <a:endParaRPr lang="en-US"/>
        </a:p>
      </dgm:t>
    </dgm:pt>
    <dgm:pt modelId="{0075B5B8-4FEB-4DA8-9061-59C87D9FE381}" type="sibTrans" cxnId="{5BC81B50-D3B0-4FA0-B2CD-896DBC932482}">
      <dgm:prSet/>
      <dgm:spPr/>
      <dgm:t>
        <a:bodyPr/>
        <a:lstStyle/>
        <a:p>
          <a:endParaRPr lang="en-US"/>
        </a:p>
      </dgm:t>
    </dgm:pt>
    <dgm:pt modelId="{D4AAAED5-B6EE-45C6-9092-8E716A195613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goals and key performance indicators for the next year (and beyond)</a:t>
          </a:r>
        </a:p>
      </dgm:t>
    </dgm:pt>
    <dgm:pt modelId="{FCB13254-9EBA-45F4-BF47-D8297798A225}" type="parTrans" cxnId="{7B013A5F-2691-473C-B065-A7297AF0291A}">
      <dgm:prSet/>
      <dgm:spPr/>
      <dgm:t>
        <a:bodyPr/>
        <a:lstStyle/>
        <a:p>
          <a:endParaRPr lang="en-US"/>
        </a:p>
      </dgm:t>
    </dgm:pt>
    <dgm:pt modelId="{47BFF162-3891-46B8-A144-EBEBCD18F3BF}" type="sibTrans" cxnId="{7B013A5F-2691-473C-B065-A7297AF0291A}">
      <dgm:prSet/>
      <dgm:spPr/>
      <dgm:t>
        <a:bodyPr/>
        <a:lstStyle/>
        <a:p>
          <a:endParaRPr lang="en-US"/>
        </a:p>
      </dgm:t>
    </dgm:pt>
    <dgm:pt modelId="{FEAE74CA-0A89-45CA-93D5-A96F4014772D}" type="pres">
      <dgm:prSet presAssocID="{CD9D4605-2923-48E2-9E10-661914DD5103}" presName="linear" presStyleCnt="0">
        <dgm:presLayoutVars>
          <dgm:dir/>
          <dgm:animLvl val="lvl"/>
          <dgm:resizeHandles val="exact"/>
        </dgm:presLayoutVars>
      </dgm:prSet>
      <dgm:spPr/>
    </dgm:pt>
    <dgm:pt modelId="{52B43B42-58FD-418E-AF2F-60C68B464A65}" type="pres">
      <dgm:prSet presAssocID="{19E132F1-660D-4757-943F-A8FC5EEB832D}" presName="parentLin" presStyleCnt="0"/>
      <dgm:spPr/>
    </dgm:pt>
    <dgm:pt modelId="{C93D4587-7132-46AF-B1BA-63EBBADAA388}" type="pres">
      <dgm:prSet presAssocID="{19E132F1-660D-4757-943F-A8FC5EEB832D}" presName="parentLeftMargin" presStyleLbl="node1" presStyleIdx="0" presStyleCnt="5"/>
      <dgm:spPr/>
    </dgm:pt>
    <dgm:pt modelId="{FE8ABC0C-47F2-40D2-A218-04FC49CFDB12}" type="pres">
      <dgm:prSet presAssocID="{19E132F1-660D-4757-943F-A8FC5EEB83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C5B1E3C-A576-41BB-B76D-8106FBB8D80B}" type="pres">
      <dgm:prSet presAssocID="{19E132F1-660D-4757-943F-A8FC5EEB832D}" presName="negativeSpace" presStyleCnt="0"/>
      <dgm:spPr/>
    </dgm:pt>
    <dgm:pt modelId="{A130EC4A-E4AD-4C79-8178-A61F2A5C914F}" type="pres">
      <dgm:prSet presAssocID="{19E132F1-660D-4757-943F-A8FC5EEB832D}" presName="childText" presStyleLbl="conFgAcc1" presStyleIdx="0" presStyleCnt="5">
        <dgm:presLayoutVars>
          <dgm:bulletEnabled val="1"/>
        </dgm:presLayoutVars>
      </dgm:prSet>
      <dgm:spPr/>
    </dgm:pt>
    <dgm:pt modelId="{EC79FAB1-989D-4371-A61C-8F385C454EB2}" type="pres">
      <dgm:prSet presAssocID="{E1F9B8D3-1EE9-4AAF-8095-B7628F34FF1A}" presName="spaceBetweenRectangles" presStyleCnt="0"/>
      <dgm:spPr/>
    </dgm:pt>
    <dgm:pt modelId="{CDA08E54-38A6-49D1-AD80-100AA8B73B92}" type="pres">
      <dgm:prSet presAssocID="{05A5AC33-F650-4721-B998-223D861E210E}" presName="parentLin" presStyleCnt="0"/>
      <dgm:spPr/>
    </dgm:pt>
    <dgm:pt modelId="{498E6B22-9464-4994-ABEB-5D17E93F3E54}" type="pres">
      <dgm:prSet presAssocID="{05A5AC33-F650-4721-B998-223D861E210E}" presName="parentLeftMargin" presStyleLbl="node1" presStyleIdx="0" presStyleCnt="5"/>
      <dgm:spPr/>
    </dgm:pt>
    <dgm:pt modelId="{E42B5E32-4BE5-4836-A6BA-A9E503D0F94E}" type="pres">
      <dgm:prSet presAssocID="{05A5AC33-F650-4721-B998-223D861E21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3B4B72C-4580-4363-ACD4-8E485FFDE199}" type="pres">
      <dgm:prSet presAssocID="{05A5AC33-F650-4721-B998-223D861E210E}" presName="negativeSpace" presStyleCnt="0"/>
      <dgm:spPr/>
    </dgm:pt>
    <dgm:pt modelId="{ED93C4F1-286B-44DE-A5BD-00F1686AB66A}" type="pres">
      <dgm:prSet presAssocID="{05A5AC33-F650-4721-B998-223D861E210E}" presName="childText" presStyleLbl="conFgAcc1" presStyleIdx="1" presStyleCnt="5">
        <dgm:presLayoutVars>
          <dgm:bulletEnabled val="1"/>
        </dgm:presLayoutVars>
      </dgm:prSet>
      <dgm:spPr/>
    </dgm:pt>
    <dgm:pt modelId="{E685CA16-537C-4085-BDB0-F6D55BA9E0C7}" type="pres">
      <dgm:prSet presAssocID="{E75E67C4-13EA-457C-9A03-5E4B392D0EBE}" presName="spaceBetweenRectangles" presStyleCnt="0"/>
      <dgm:spPr/>
    </dgm:pt>
    <dgm:pt modelId="{74A7506A-2A8E-4CD6-911E-BB4169172F7D}" type="pres">
      <dgm:prSet presAssocID="{E2B389DB-5BE3-4A68-8C1B-DF4B673A529C}" presName="parentLin" presStyleCnt="0"/>
      <dgm:spPr/>
    </dgm:pt>
    <dgm:pt modelId="{B74A3A56-4427-44B6-92C7-D3F23861B692}" type="pres">
      <dgm:prSet presAssocID="{E2B389DB-5BE3-4A68-8C1B-DF4B673A529C}" presName="parentLeftMargin" presStyleLbl="node1" presStyleIdx="1" presStyleCnt="5"/>
      <dgm:spPr/>
    </dgm:pt>
    <dgm:pt modelId="{AE4D17C0-9FAF-4EAC-83FD-EBB59DAD7C0D}" type="pres">
      <dgm:prSet presAssocID="{E2B389DB-5BE3-4A68-8C1B-DF4B673A529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8107B5E-CC4D-4DE5-9825-A272236F9388}" type="pres">
      <dgm:prSet presAssocID="{E2B389DB-5BE3-4A68-8C1B-DF4B673A529C}" presName="negativeSpace" presStyleCnt="0"/>
      <dgm:spPr/>
    </dgm:pt>
    <dgm:pt modelId="{BA18DCAB-4D38-4EAB-9397-D1ADB2EE9B61}" type="pres">
      <dgm:prSet presAssocID="{E2B389DB-5BE3-4A68-8C1B-DF4B673A529C}" presName="childText" presStyleLbl="conFgAcc1" presStyleIdx="2" presStyleCnt="5">
        <dgm:presLayoutVars>
          <dgm:bulletEnabled val="1"/>
        </dgm:presLayoutVars>
      </dgm:prSet>
      <dgm:spPr/>
    </dgm:pt>
    <dgm:pt modelId="{6088423F-D0CD-4C79-9544-1797013230C0}" type="pres">
      <dgm:prSet presAssocID="{0655B86B-1E96-4140-B14A-5535BC319198}" presName="spaceBetweenRectangles" presStyleCnt="0"/>
      <dgm:spPr/>
    </dgm:pt>
    <dgm:pt modelId="{D63A00A7-79C2-4354-A78B-5AD553171942}" type="pres">
      <dgm:prSet presAssocID="{E96375C5-C85C-4C0B-AED0-0197FEE7EF20}" presName="parentLin" presStyleCnt="0"/>
      <dgm:spPr/>
    </dgm:pt>
    <dgm:pt modelId="{43863C18-7C0C-4F66-B468-5A1ABBB4160B}" type="pres">
      <dgm:prSet presAssocID="{E96375C5-C85C-4C0B-AED0-0197FEE7EF20}" presName="parentLeftMargin" presStyleLbl="node1" presStyleIdx="2" presStyleCnt="5"/>
      <dgm:spPr/>
    </dgm:pt>
    <dgm:pt modelId="{32984249-3884-4B0B-9D33-D729845E89FB}" type="pres">
      <dgm:prSet presAssocID="{E96375C5-C85C-4C0B-AED0-0197FEE7EF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5DEC78C-A894-4E94-966C-DACB99591277}" type="pres">
      <dgm:prSet presAssocID="{E96375C5-C85C-4C0B-AED0-0197FEE7EF20}" presName="negativeSpace" presStyleCnt="0"/>
      <dgm:spPr/>
    </dgm:pt>
    <dgm:pt modelId="{4E1D094A-299B-478C-AEB3-1A3FE78BE5AF}" type="pres">
      <dgm:prSet presAssocID="{E96375C5-C85C-4C0B-AED0-0197FEE7EF20}" presName="childText" presStyleLbl="conFgAcc1" presStyleIdx="3" presStyleCnt="5">
        <dgm:presLayoutVars>
          <dgm:bulletEnabled val="1"/>
        </dgm:presLayoutVars>
      </dgm:prSet>
      <dgm:spPr/>
    </dgm:pt>
    <dgm:pt modelId="{469E015C-25DB-4A10-B95C-D83812AC0B85}" type="pres">
      <dgm:prSet presAssocID="{DF73F66F-627E-4EE4-BDE8-2C062012F075}" presName="spaceBetweenRectangles" presStyleCnt="0"/>
      <dgm:spPr/>
    </dgm:pt>
    <dgm:pt modelId="{599BADC6-CCB2-44A2-9003-10B16AE742CB}" type="pres">
      <dgm:prSet presAssocID="{D4AAAED5-B6EE-45C6-9092-8E716A195613}" presName="parentLin" presStyleCnt="0"/>
      <dgm:spPr/>
    </dgm:pt>
    <dgm:pt modelId="{508492CD-043F-45CC-B29E-24510AABFC52}" type="pres">
      <dgm:prSet presAssocID="{D4AAAED5-B6EE-45C6-9092-8E716A195613}" presName="parentLeftMargin" presStyleLbl="node1" presStyleIdx="3" presStyleCnt="5"/>
      <dgm:spPr/>
    </dgm:pt>
    <dgm:pt modelId="{B72B6D39-37DC-479E-BD66-1651220D1947}" type="pres">
      <dgm:prSet presAssocID="{D4AAAED5-B6EE-45C6-9092-8E716A19561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3D8B665-827A-4713-807D-4182E33A3034}" type="pres">
      <dgm:prSet presAssocID="{D4AAAED5-B6EE-45C6-9092-8E716A195613}" presName="negativeSpace" presStyleCnt="0"/>
      <dgm:spPr/>
    </dgm:pt>
    <dgm:pt modelId="{CCB81F7C-4597-41DC-8726-77F77E5D2ED6}" type="pres">
      <dgm:prSet presAssocID="{D4AAAED5-B6EE-45C6-9092-8E716A19561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F1D6306-AC72-4E1B-8F7A-620C0D354483}" srcId="{05A5AC33-F650-4721-B998-223D861E210E}" destId="{859BF003-1676-4FE7-8B6F-59183ECC3C31}" srcOrd="0" destOrd="0" parTransId="{75F5C0A3-9C33-4589-BE03-E746319CF5DB}" sibTransId="{427F7090-373F-4B3E-B110-B4DAE69DE9EF}"/>
    <dgm:cxn modelId="{6445030C-E82D-41D2-942E-4D5C9F4B0BDB}" type="presOf" srcId="{05A5AC33-F650-4721-B998-223D861E210E}" destId="{498E6B22-9464-4994-ABEB-5D17E93F3E54}" srcOrd="0" destOrd="0" presId="urn:microsoft.com/office/officeart/2005/8/layout/list1"/>
    <dgm:cxn modelId="{B8C4520E-CEA2-43C4-8E79-EA2FBFE9086A}" type="presOf" srcId="{19E132F1-660D-4757-943F-A8FC5EEB832D}" destId="{C93D4587-7132-46AF-B1BA-63EBBADAA388}" srcOrd="0" destOrd="0" presId="urn:microsoft.com/office/officeart/2005/8/layout/list1"/>
    <dgm:cxn modelId="{7410941E-1630-40A9-8D21-DCABFDE70AA2}" type="presOf" srcId="{19E132F1-660D-4757-943F-A8FC5EEB832D}" destId="{FE8ABC0C-47F2-40D2-A218-04FC49CFDB12}" srcOrd="1" destOrd="0" presId="urn:microsoft.com/office/officeart/2005/8/layout/list1"/>
    <dgm:cxn modelId="{30BE4A29-B4B0-4DBF-BAD3-AAC7012A1900}" srcId="{CD9D4605-2923-48E2-9E10-661914DD5103}" destId="{19E132F1-660D-4757-943F-A8FC5EEB832D}" srcOrd="0" destOrd="0" parTransId="{BA28AF2E-8294-4C4E-AA96-8238F10D02EF}" sibTransId="{E1F9B8D3-1EE9-4AAF-8095-B7628F34FF1A}"/>
    <dgm:cxn modelId="{FF4E055C-B166-431E-A83F-DC29B6BCCEF0}" srcId="{CD9D4605-2923-48E2-9E10-661914DD5103}" destId="{E2B389DB-5BE3-4A68-8C1B-DF4B673A529C}" srcOrd="2" destOrd="0" parTransId="{594F715C-CC83-4269-B7FF-CD72705FD048}" sibTransId="{0655B86B-1E96-4140-B14A-5535BC319198}"/>
    <dgm:cxn modelId="{0E8BF75E-34FD-4948-B1E4-958E74B59DCF}" srcId="{19E132F1-660D-4757-943F-A8FC5EEB832D}" destId="{AC675C52-B7EE-481A-9FD4-C774A3EDCCD7}" srcOrd="1" destOrd="0" parTransId="{1BA25EF5-88AF-4171-B8D4-9A6F1137EC3E}" sibTransId="{5F3FAB91-A833-4829-A225-C736A289FCDA}"/>
    <dgm:cxn modelId="{7B013A5F-2691-473C-B065-A7297AF0291A}" srcId="{CD9D4605-2923-48E2-9E10-661914DD5103}" destId="{D4AAAED5-B6EE-45C6-9092-8E716A195613}" srcOrd="4" destOrd="0" parTransId="{FCB13254-9EBA-45F4-BF47-D8297798A225}" sibTransId="{47BFF162-3891-46B8-A144-EBEBCD18F3BF}"/>
    <dgm:cxn modelId="{41CF1169-733D-4D20-8378-417A2B5EB5CB}" srcId="{CD9D4605-2923-48E2-9E10-661914DD5103}" destId="{E96375C5-C85C-4C0B-AED0-0197FEE7EF20}" srcOrd="3" destOrd="0" parTransId="{906E80BD-563E-4E38-BCC3-0A5FE5F79D2C}" sibTransId="{DF73F66F-627E-4EE4-BDE8-2C062012F075}"/>
    <dgm:cxn modelId="{8258E34C-388B-49FD-A78F-92B14CCFCB6A}" srcId="{6A2687CE-F46F-4334-9B0B-8873C0C83D9C}" destId="{28DFDB61-A18B-41B7-9C26-D3AD5751A47D}" srcOrd="1" destOrd="0" parTransId="{6A89F087-C89A-47B4-88D5-1BE5C7CC2166}" sibTransId="{A7150305-CA98-4104-96B7-F7765B473EC1}"/>
    <dgm:cxn modelId="{8E4C2F6D-2F8B-4235-89B1-78161AFB6AB6}" srcId="{6A2687CE-F46F-4334-9B0B-8873C0C83D9C}" destId="{E5D18960-D316-4DA7-AD7A-5103A28053BA}" srcOrd="0" destOrd="0" parTransId="{117F5754-80FF-47F4-9A6C-59D857B74035}" sibTransId="{7B9383E8-7736-4B94-A0B1-191200B7CE21}"/>
    <dgm:cxn modelId="{502F6D4F-805B-45F2-A25C-D53E37F01147}" srcId="{19E132F1-660D-4757-943F-A8FC5EEB832D}" destId="{3DCE9730-C33A-4419-ABB8-134DA2755E81}" srcOrd="0" destOrd="0" parTransId="{CBA50B1A-4773-4C35-AE68-267E09E65C75}" sibTransId="{62A67732-8383-4878-A9E8-60175BD53632}"/>
    <dgm:cxn modelId="{5BC81B50-D3B0-4FA0-B2CD-896DBC932482}" srcId="{6A2687CE-F46F-4334-9B0B-8873C0C83D9C}" destId="{6158B950-6B00-45B2-9042-9591C84A7E25}" srcOrd="2" destOrd="0" parTransId="{75C85E77-0C3E-4A9A-9986-8F8D39CBF3CD}" sibTransId="{0075B5B8-4FEB-4DA8-9061-59C87D9FE381}"/>
    <dgm:cxn modelId="{8D432B56-E199-40F9-B7A2-2D316E4E1126}" type="presOf" srcId="{D4AAAED5-B6EE-45C6-9092-8E716A195613}" destId="{B72B6D39-37DC-479E-BD66-1651220D1947}" srcOrd="1" destOrd="0" presId="urn:microsoft.com/office/officeart/2005/8/layout/list1"/>
    <dgm:cxn modelId="{89B57859-6842-49A0-9A72-840F985F3033}" type="presOf" srcId="{6A2687CE-F46F-4334-9B0B-8873C0C83D9C}" destId="{4E1D094A-299B-478C-AEB3-1A3FE78BE5AF}" srcOrd="0" destOrd="0" presId="urn:microsoft.com/office/officeart/2005/8/layout/list1"/>
    <dgm:cxn modelId="{FC9D667C-D643-43B8-9970-D2AF5BAB3570}" type="presOf" srcId="{6158B950-6B00-45B2-9042-9591C84A7E25}" destId="{4E1D094A-299B-478C-AEB3-1A3FE78BE5AF}" srcOrd="0" destOrd="3" presId="urn:microsoft.com/office/officeart/2005/8/layout/list1"/>
    <dgm:cxn modelId="{CD73E87E-5657-4B64-9E69-C504A3619160}" type="presOf" srcId="{E5D18960-D316-4DA7-AD7A-5103A28053BA}" destId="{4E1D094A-299B-478C-AEB3-1A3FE78BE5AF}" srcOrd="0" destOrd="1" presId="urn:microsoft.com/office/officeart/2005/8/layout/list1"/>
    <dgm:cxn modelId="{2B4F9498-5D69-4C6D-A464-C46472FEE4EE}" srcId="{19E132F1-660D-4757-943F-A8FC5EEB832D}" destId="{DCD80749-66C9-4049-B334-21899DE62B03}" srcOrd="3" destOrd="0" parTransId="{430AD4D0-FDC9-4621-BDF3-08C4D7B9B6B8}" sibTransId="{25507211-8A7A-4D5D-9ABC-9AF1A21986E2}"/>
    <dgm:cxn modelId="{F2CA569A-76F9-4905-BB8D-2DA4CDEF0E09}" type="presOf" srcId="{E2B389DB-5BE3-4A68-8C1B-DF4B673A529C}" destId="{B74A3A56-4427-44B6-92C7-D3F23861B692}" srcOrd="0" destOrd="0" presId="urn:microsoft.com/office/officeart/2005/8/layout/list1"/>
    <dgm:cxn modelId="{C6E3069E-34E8-4BD2-AA97-EFD27EE5F472}" type="presOf" srcId="{3DCE9730-C33A-4419-ABB8-134DA2755E81}" destId="{A130EC4A-E4AD-4C79-8178-A61F2A5C914F}" srcOrd="0" destOrd="0" presId="urn:microsoft.com/office/officeart/2005/8/layout/list1"/>
    <dgm:cxn modelId="{08622AAD-DE2F-44CF-AEF6-CCA6AAA86D4D}" type="presOf" srcId="{6FC91361-0CFC-4549-B404-9110EFABEB47}" destId="{A130EC4A-E4AD-4C79-8178-A61F2A5C914F}" srcOrd="0" destOrd="2" presId="urn:microsoft.com/office/officeart/2005/8/layout/list1"/>
    <dgm:cxn modelId="{061618AE-2A10-476C-B72C-B4943FC3A3D6}" srcId="{19E132F1-660D-4757-943F-A8FC5EEB832D}" destId="{6FC91361-0CFC-4549-B404-9110EFABEB47}" srcOrd="2" destOrd="0" parTransId="{C2B0BAA5-2E94-4985-82BE-67E7EE5F72A4}" sibTransId="{3596DFD2-7078-4B83-A98B-BF5D1BFF2E92}"/>
    <dgm:cxn modelId="{93F7E1B1-FBAB-477A-9C8F-28B86593CF88}" type="presOf" srcId="{859BF003-1676-4FE7-8B6F-59183ECC3C31}" destId="{ED93C4F1-286B-44DE-A5BD-00F1686AB66A}" srcOrd="0" destOrd="0" presId="urn:microsoft.com/office/officeart/2005/8/layout/list1"/>
    <dgm:cxn modelId="{994928C5-BE94-4075-9DAF-25C785CBCFD5}" type="presOf" srcId="{05A5AC33-F650-4721-B998-223D861E210E}" destId="{E42B5E32-4BE5-4836-A6BA-A9E503D0F94E}" srcOrd="1" destOrd="0" presId="urn:microsoft.com/office/officeart/2005/8/layout/list1"/>
    <dgm:cxn modelId="{CCDE1ED0-2A05-466D-8D99-7762F52EA917}" type="presOf" srcId="{DCD80749-66C9-4049-B334-21899DE62B03}" destId="{A130EC4A-E4AD-4C79-8178-A61F2A5C914F}" srcOrd="0" destOrd="3" presId="urn:microsoft.com/office/officeart/2005/8/layout/list1"/>
    <dgm:cxn modelId="{071898D5-9747-4424-8303-055FE47038CB}" type="presOf" srcId="{28DFDB61-A18B-41B7-9C26-D3AD5751A47D}" destId="{4E1D094A-299B-478C-AEB3-1A3FE78BE5AF}" srcOrd="0" destOrd="2" presId="urn:microsoft.com/office/officeart/2005/8/layout/list1"/>
    <dgm:cxn modelId="{4BBE6AD6-C45D-4C2E-939F-CF6AB90F2711}" type="presOf" srcId="{CD9D4605-2923-48E2-9E10-661914DD5103}" destId="{FEAE74CA-0A89-45CA-93D5-A96F4014772D}" srcOrd="0" destOrd="0" presId="urn:microsoft.com/office/officeart/2005/8/layout/list1"/>
    <dgm:cxn modelId="{D819CFE1-F591-49AD-B368-3D3468054EC3}" srcId="{E96375C5-C85C-4C0B-AED0-0197FEE7EF20}" destId="{6A2687CE-F46F-4334-9B0B-8873C0C83D9C}" srcOrd="0" destOrd="0" parTransId="{1515AFB4-D626-4BF2-A195-03BA8CFEC6A1}" sibTransId="{8EB10BF3-B899-4631-80B0-8F0E95E20DE8}"/>
    <dgm:cxn modelId="{23536FED-4A8B-4952-83BC-2540EAB2258A}" type="presOf" srcId="{E96375C5-C85C-4C0B-AED0-0197FEE7EF20}" destId="{32984249-3884-4B0B-9D33-D729845E89FB}" srcOrd="1" destOrd="0" presId="urn:microsoft.com/office/officeart/2005/8/layout/list1"/>
    <dgm:cxn modelId="{058D7BF0-85EB-4CDE-9757-C48F04CA67B4}" type="presOf" srcId="{E96375C5-C85C-4C0B-AED0-0197FEE7EF20}" destId="{43863C18-7C0C-4F66-B468-5A1ABBB4160B}" srcOrd="0" destOrd="0" presId="urn:microsoft.com/office/officeart/2005/8/layout/list1"/>
    <dgm:cxn modelId="{25862BF3-604E-4430-BE86-7C7E16E3395D}" type="presOf" srcId="{D4AAAED5-B6EE-45C6-9092-8E716A195613}" destId="{508492CD-043F-45CC-B29E-24510AABFC52}" srcOrd="0" destOrd="0" presId="urn:microsoft.com/office/officeart/2005/8/layout/list1"/>
    <dgm:cxn modelId="{D1ADACF6-58B5-43FF-9B03-1DAB53D0377A}" type="presOf" srcId="{E2B389DB-5BE3-4A68-8C1B-DF4B673A529C}" destId="{AE4D17C0-9FAF-4EAC-83FD-EBB59DAD7C0D}" srcOrd="1" destOrd="0" presId="urn:microsoft.com/office/officeart/2005/8/layout/list1"/>
    <dgm:cxn modelId="{3757BFFD-5690-4381-BF4A-4E9DC0561D7E}" srcId="{CD9D4605-2923-48E2-9E10-661914DD5103}" destId="{05A5AC33-F650-4721-B998-223D861E210E}" srcOrd="1" destOrd="0" parTransId="{FC5F4C8E-682A-4281-B7D5-DDBF30D80758}" sibTransId="{E75E67C4-13EA-457C-9A03-5E4B392D0EBE}"/>
    <dgm:cxn modelId="{FBBCE7FE-664C-4C57-A2BD-47C11BEEFB94}" type="presOf" srcId="{AC675C52-B7EE-481A-9FD4-C774A3EDCCD7}" destId="{A130EC4A-E4AD-4C79-8178-A61F2A5C914F}" srcOrd="0" destOrd="1" presId="urn:microsoft.com/office/officeart/2005/8/layout/list1"/>
    <dgm:cxn modelId="{A1E668F0-6AFF-48C9-97A1-81E38CAED801}" type="presParOf" srcId="{FEAE74CA-0A89-45CA-93D5-A96F4014772D}" destId="{52B43B42-58FD-418E-AF2F-60C68B464A65}" srcOrd="0" destOrd="0" presId="urn:microsoft.com/office/officeart/2005/8/layout/list1"/>
    <dgm:cxn modelId="{1A188254-B44E-4DB8-96E0-FC0F2FB16C03}" type="presParOf" srcId="{52B43B42-58FD-418E-AF2F-60C68B464A65}" destId="{C93D4587-7132-46AF-B1BA-63EBBADAA388}" srcOrd="0" destOrd="0" presId="urn:microsoft.com/office/officeart/2005/8/layout/list1"/>
    <dgm:cxn modelId="{770362D1-D099-4C98-8424-5801563712E3}" type="presParOf" srcId="{52B43B42-58FD-418E-AF2F-60C68B464A65}" destId="{FE8ABC0C-47F2-40D2-A218-04FC49CFDB12}" srcOrd="1" destOrd="0" presId="urn:microsoft.com/office/officeart/2005/8/layout/list1"/>
    <dgm:cxn modelId="{A477A09C-BBD2-4A0C-8DD0-C72C4CCADF29}" type="presParOf" srcId="{FEAE74CA-0A89-45CA-93D5-A96F4014772D}" destId="{0C5B1E3C-A576-41BB-B76D-8106FBB8D80B}" srcOrd="1" destOrd="0" presId="urn:microsoft.com/office/officeart/2005/8/layout/list1"/>
    <dgm:cxn modelId="{7993A24B-7E3E-465A-9DE1-0062D5F5B506}" type="presParOf" srcId="{FEAE74CA-0A89-45CA-93D5-A96F4014772D}" destId="{A130EC4A-E4AD-4C79-8178-A61F2A5C914F}" srcOrd="2" destOrd="0" presId="urn:microsoft.com/office/officeart/2005/8/layout/list1"/>
    <dgm:cxn modelId="{B35108A8-AE54-4D82-B1FB-E7BA2FE949C4}" type="presParOf" srcId="{FEAE74CA-0A89-45CA-93D5-A96F4014772D}" destId="{EC79FAB1-989D-4371-A61C-8F385C454EB2}" srcOrd="3" destOrd="0" presId="urn:microsoft.com/office/officeart/2005/8/layout/list1"/>
    <dgm:cxn modelId="{33514210-2A22-48B3-917D-B7CF2083DE7B}" type="presParOf" srcId="{FEAE74CA-0A89-45CA-93D5-A96F4014772D}" destId="{CDA08E54-38A6-49D1-AD80-100AA8B73B92}" srcOrd="4" destOrd="0" presId="urn:microsoft.com/office/officeart/2005/8/layout/list1"/>
    <dgm:cxn modelId="{1771B73D-473B-4BA1-920A-CD1254C89668}" type="presParOf" srcId="{CDA08E54-38A6-49D1-AD80-100AA8B73B92}" destId="{498E6B22-9464-4994-ABEB-5D17E93F3E54}" srcOrd="0" destOrd="0" presId="urn:microsoft.com/office/officeart/2005/8/layout/list1"/>
    <dgm:cxn modelId="{C52E73CF-CBB2-45CF-80A6-3B02B6E6CFAD}" type="presParOf" srcId="{CDA08E54-38A6-49D1-AD80-100AA8B73B92}" destId="{E42B5E32-4BE5-4836-A6BA-A9E503D0F94E}" srcOrd="1" destOrd="0" presId="urn:microsoft.com/office/officeart/2005/8/layout/list1"/>
    <dgm:cxn modelId="{2CBFD67C-5C68-4A60-8534-C1583B5A9DA4}" type="presParOf" srcId="{FEAE74CA-0A89-45CA-93D5-A96F4014772D}" destId="{E3B4B72C-4580-4363-ACD4-8E485FFDE199}" srcOrd="5" destOrd="0" presId="urn:microsoft.com/office/officeart/2005/8/layout/list1"/>
    <dgm:cxn modelId="{4962ECA7-60E0-494F-A797-551AE4F31E7B}" type="presParOf" srcId="{FEAE74CA-0A89-45CA-93D5-A96F4014772D}" destId="{ED93C4F1-286B-44DE-A5BD-00F1686AB66A}" srcOrd="6" destOrd="0" presId="urn:microsoft.com/office/officeart/2005/8/layout/list1"/>
    <dgm:cxn modelId="{8577A8E5-C126-4B15-BBB8-CA3F63DD6136}" type="presParOf" srcId="{FEAE74CA-0A89-45CA-93D5-A96F4014772D}" destId="{E685CA16-537C-4085-BDB0-F6D55BA9E0C7}" srcOrd="7" destOrd="0" presId="urn:microsoft.com/office/officeart/2005/8/layout/list1"/>
    <dgm:cxn modelId="{6D0C1853-8533-48D5-AEA3-3CE5F69F169F}" type="presParOf" srcId="{FEAE74CA-0A89-45CA-93D5-A96F4014772D}" destId="{74A7506A-2A8E-4CD6-911E-BB4169172F7D}" srcOrd="8" destOrd="0" presId="urn:microsoft.com/office/officeart/2005/8/layout/list1"/>
    <dgm:cxn modelId="{E764A2A8-D72B-4562-974C-BFD49ABF8813}" type="presParOf" srcId="{74A7506A-2A8E-4CD6-911E-BB4169172F7D}" destId="{B74A3A56-4427-44B6-92C7-D3F23861B692}" srcOrd="0" destOrd="0" presId="urn:microsoft.com/office/officeart/2005/8/layout/list1"/>
    <dgm:cxn modelId="{06DD8A94-196C-4952-BD2F-CF64ED11EE32}" type="presParOf" srcId="{74A7506A-2A8E-4CD6-911E-BB4169172F7D}" destId="{AE4D17C0-9FAF-4EAC-83FD-EBB59DAD7C0D}" srcOrd="1" destOrd="0" presId="urn:microsoft.com/office/officeart/2005/8/layout/list1"/>
    <dgm:cxn modelId="{7ED8E90A-27D5-4BD9-9A84-0A9F44726F6E}" type="presParOf" srcId="{FEAE74CA-0A89-45CA-93D5-A96F4014772D}" destId="{E8107B5E-CC4D-4DE5-9825-A272236F9388}" srcOrd="9" destOrd="0" presId="urn:microsoft.com/office/officeart/2005/8/layout/list1"/>
    <dgm:cxn modelId="{411C87A1-E564-4A2B-AEDD-C2330D09FA2A}" type="presParOf" srcId="{FEAE74CA-0A89-45CA-93D5-A96F4014772D}" destId="{BA18DCAB-4D38-4EAB-9397-D1ADB2EE9B61}" srcOrd="10" destOrd="0" presId="urn:microsoft.com/office/officeart/2005/8/layout/list1"/>
    <dgm:cxn modelId="{6F1DB95A-62A9-4D5E-806B-751C88A56C32}" type="presParOf" srcId="{FEAE74CA-0A89-45CA-93D5-A96F4014772D}" destId="{6088423F-D0CD-4C79-9544-1797013230C0}" srcOrd="11" destOrd="0" presId="urn:microsoft.com/office/officeart/2005/8/layout/list1"/>
    <dgm:cxn modelId="{80C5FD36-1AD0-4C3A-B474-D78878436C09}" type="presParOf" srcId="{FEAE74CA-0A89-45CA-93D5-A96F4014772D}" destId="{D63A00A7-79C2-4354-A78B-5AD553171942}" srcOrd="12" destOrd="0" presId="urn:microsoft.com/office/officeart/2005/8/layout/list1"/>
    <dgm:cxn modelId="{D82998BF-1CAA-450A-AF0D-B7157D4F70FB}" type="presParOf" srcId="{D63A00A7-79C2-4354-A78B-5AD553171942}" destId="{43863C18-7C0C-4F66-B468-5A1ABBB4160B}" srcOrd="0" destOrd="0" presId="urn:microsoft.com/office/officeart/2005/8/layout/list1"/>
    <dgm:cxn modelId="{CF031DF5-D99E-4627-BD2D-A55A778FC992}" type="presParOf" srcId="{D63A00A7-79C2-4354-A78B-5AD553171942}" destId="{32984249-3884-4B0B-9D33-D729845E89FB}" srcOrd="1" destOrd="0" presId="urn:microsoft.com/office/officeart/2005/8/layout/list1"/>
    <dgm:cxn modelId="{FDEDC201-A083-46EE-B324-248C4E5EDC65}" type="presParOf" srcId="{FEAE74CA-0A89-45CA-93D5-A96F4014772D}" destId="{B5DEC78C-A894-4E94-966C-DACB99591277}" srcOrd="13" destOrd="0" presId="urn:microsoft.com/office/officeart/2005/8/layout/list1"/>
    <dgm:cxn modelId="{F18FD273-9FDB-4CF3-8E57-5EB9B07C60CF}" type="presParOf" srcId="{FEAE74CA-0A89-45CA-93D5-A96F4014772D}" destId="{4E1D094A-299B-478C-AEB3-1A3FE78BE5AF}" srcOrd="14" destOrd="0" presId="urn:microsoft.com/office/officeart/2005/8/layout/list1"/>
    <dgm:cxn modelId="{82B63410-6BF4-45AE-A53D-D1498A8C9885}" type="presParOf" srcId="{FEAE74CA-0A89-45CA-93D5-A96F4014772D}" destId="{469E015C-25DB-4A10-B95C-D83812AC0B85}" srcOrd="15" destOrd="0" presId="urn:microsoft.com/office/officeart/2005/8/layout/list1"/>
    <dgm:cxn modelId="{EAD7D0B5-3ADA-431A-9F87-32AE42733D14}" type="presParOf" srcId="{FEAE74CA-0A89-45CA-93D5-A96F4014772D}" destId="{599BADC6-CCB2-44A2-9003-10B16AE742CB}" srcOrd="16" destOrd="0" presId="urn:microsoft.com/office/officeart/2005/8/layout/list1"/>
    <dgm:cxn modelId="{B0F3BF86-1C21-4F8D-8CE5-523953E79DA7}" type="presParOf" srcId="{599BADC6-CCB2-44A2-9003-10B16AE742CB}" destId="{508492CD-043F-45CC-B29E-24510AABFC52}" srcOrd="0" destOrd="0" presId="urn:microsoft.com/office/officeart/2005/8/layout/list1"/>
    <dgm:cxn modelId="{33660581-0F02-4A77-AA69-A35B0E2E27AF}" type="presParOf" srcId="{599BADC6-CCB2-44A2-9003-10B16AE742CB}" destId="{B72B6D39-37DC-479E-BD66-1651220D1947}" srcOrd="1" destOrd="0" presId="urn:microsoft.com/office/officeart/2005/8/layout/list1"/>
    <dgm:cxn modelId="{C873C96C-A368-41C3-9272-819D019DC233}" type="presParOf" srcId="{FEAE74CA-0A89-45CA-93D5-A96F4014772D}" destId="{13D8B665-827A-4713-807D-4182E33A3034}" srcOrd="17" destOrd="0" presId="urn:microsoft.com/office/officeart/2005/8/layout/list1"/>
    <dgm:cxn modelId="{D670F1ED-A960-489E-A3AF-B8554571F3C1}" type="presParOf" srcId="{FEAE74CA-0A89-45CA-93D5-A96F4014772D}" destId="{CCB81F7C-4597-41DC-8726-77F77E5D2ED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1497C7-AB00-4140-970B-FAEDCE9F40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C08BB-963B-49C9-A853-E5E57BC42905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/>
            <a:t>Please provide an update on any action plans/areas of concern from last year (if applicable)</a:t>
          </a:r>
        </a:p>
      </dgm:t>
    </dgm:pt>
    <dgm:pt modelId="{A72229E9-78D0-4D52-907F-87C21B9B98B3}" type="parTrans" cxnId="{6C96D66F-341F-4688-BEE3-F88181D5FDAD}">
      <dgm:prSet/>
      <dgm:spPr/>
      <dgm:t>
        <a:bodyPr/>
        <a:lstStyle/>
        <a:p>
          <a:endParaRPr lang="en-US"/>
        </a:p>
      </dgm:t>
    </dgm:pt>
    <dgm:pt modelId="{EA66350F-1A81-4E5D-B4A2-2DF69326230E}" type="sibTrans" cxnId="{6C96D66F-341F-4688-BEE3-F88181D5FDAD}">
      <dgm:prSet/>
      <dgm:spPr/>
      <dgm:t>
        <a:bodyPr/>
        <a:lstStyle/>
        <a:p>
          <a:endParaRPr lang="en-US"/>
        </a:p>
      </dgm:t>
    </dgm:pt>
    <dgm:pt modelId="{80C8C53D-AABB-4A71-8221-8CCC450C5511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/>
            <a:t>Please provide a summary of strengths and weaknesses for the college</a:t>
          </a:r>
        </a:p>
      </dgm:t>
    </dgm:pt>
    <dgm:pt modelId="{D39CF898-EBF9-4198-A943-DF0340359B15}" type="parTrans" cxnId="{B1A80139-66B2-49EF-8714-9D9B57A603CC}">
      <dgm:prSet/>
      <dgm:spPr/>
      <dgm:t>
        <a:bodyPr/>
        <a:lstStyle/>
        <a:p>
          <a:endParaRPr lang="en-US"/>
        </a:p>
      </dgm:t>
    </dgm:pt>
    <dgm:pt modelId="{E1E4C392-82D4-4AC4-8570-62ADFB181B22}" type="sibTrans" cxnId="{B1A80139-66B2-49EF-8714-9D9B57A603CC}">
      <dgm:prSet/>
      <dgm:spPr/>
      <dgm:t>
        <a:bodyPr/>
        <a:lstStyle/>
        <a:p>
          <a:endParaRPr lang="en-US"/>
        </a:p>
      </dgm:t>
    </dgm:pt>
    <dgm:pt modelId="{0F7ECE85-87E5-42D3-BB2B-5F1B390AEE50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/>
            <a:t>Please provide comments/context for programs that are areas of concern </a:t>
          </a:r>
        </a:p>
      </dgm:t>
    </dgm:pt>
    <dgm:pt modelId="{50CAC09A-53B8-4AAB-9D88-015116AF3DDB}" type="parTrans" cxnId="{5DFB1786-C4EA-4BB9-8DD8-DA3D321617BF}">
      <dgm:prSet/>
      <dgm:spPr/>
      <dgm:t>
        <a:bodyPr/>
        <a:lstStyle/>
        <a:p>
          <a:endParaRPr lang="en-US"/>
        </a:p>
      </dgm:t>
    </dgm:pt>
    <dgm:pt modelId="{89A0101B-244E-4264-9B3F-41CACF15AE0D}" type="sibTrans" cxnId="{5DFB1786-C4EA-4BB9-8DD8-DA3D321617BF}">
      <dgm:prSet/>
      <dgm:spPr/>
      <dgm:t>
        <a:bodyPr/>
        <a:lstStyle/>
        <a:p>
          <a:endParaRPr lang="en-US"/>
        </a:p>
      </dgm:t>
    </dgm:pt>
    <dgm:pt modelId="{CE6A00FA-E899-4B88-A6BD-472B61C43FF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/>
            <a:t>Please provide suggested efficiencies </a:t>
          </a:r>
        </a:p>
      </dgm:t>
    </dgm:pt>
    <dgm:pt modelId="{BFC4C72F-DDBF-4F7C-9000-7D5176FE27D3}" type="parTrans" cxnId="{D29997CD-47BF-4E2A-BC6E-356FE0C8306C}">
      <dgm:prSet/>
      <dgm:spPr/>
      <dgm:t>
        <a:bodyPr/>
        <a:lstStyle/>
        <a:p>
          <a:endParaRPr lang="en-US"/>
        </a:p>
      </dgm:t>
    </dgm:pt>
    <dgm:pt modelId="{C3B33615-AF1C-46A3-862C-E85EDFB52498}" type="sibTrans" cxnId="{D29997CD-47BF-4E2A-BC6E-356FE0C8306C}">
      <dgm:prSet/>
      <dgm:spPr/>
      <dgm:t>
        <a:bodyPr/>
        <a:lstStyle/>
        <a:p>
          <a:endParaRPr lang="en-US"/>
        </a:p>
      </dgm:t>
    </dgm:pt>
    <dgm:pt modelId="{944EC0D8-9644-424F-9EA2-F64E4BC82D9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/>
            <a:t>Please provide examples of effective practices and programs/initiatives that you would like to highlight</a:t>
          </a:r>
        </a:p>
      </dgm:t>
    </dgm:pt>
    <dgm:pt modelId="{DE3F7E24-C424-4CAA-8CB3-7AAC998420BC}" type="parTrans" cxnId="{9E9D7CE9-350A-4EAF-8E76-15109C400E5D}">
      <dgm:prSet/>
      <dgm:spPr/>
      <dgm:t>
        <a:bodyPr/>
        <a:lstStyle/>
        <a:p>
          <a:endParaRPr lang="en-US"/>
        </a:p>
      </dgm:t>
    </dgm:pt>
    <dgm:pt modelId="{E200FD14-AF13-4639-90EC-43CAC3F38F26}" type="sibTrans" cxnId="{9E9D7CE9-350A-4EAF-8E76-15109C400E5D}">
      <dgm:prSet/>
      <dgm:spPr/>
      <dgm:t>
        <a:bodyPr/>
        <a:lstStyle/>
        <a:p>
          <a:endParaRPr lang="en-US"/>
        </a:p>
      </dgm:t>
    </dgm:pt>
    <dgm:pt modelId="{6185548A-D115-4759-A6A2-974089FC4A3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400"/>
            <a:t>Extra:</a:t>
          </a:r>
        </a:p>
      </dgm:t>
    </dgm:pt>
    <dgm:pt modelId="{7ADFC905-A28C-45B1-B19C-B57B47C8465E}" type="parTrans" cxnId="{D3508A8A-A6E4-4318-B844-635FDCFC7617}">
      <dgm:prSet/>
      <dgm:spPr/>
      <dgm:t>
        <a:bodyPr/>
        <a:lstStyle/>
        <a:p>
          <a:endParaRPr lang="en-US"/>
        </a:p>
      </dgm:t>
    </dgm:pt>
    <dgm:pt modelId="{C3EC2E82-589E-4F98-89A1-9D9CB8FC7EE6}" type="sibTrans" cxnId="{D3508A8A-A6E4-4318-B844-635FDCFC7617}">
      <dgm:prSet/>
      <dgm:spPr/>
      <dgm:t>
        <a:bodyPr/>
        <a:lstStyle/>
        <a:p>
          <a:endParaRPr lang="en-US"/>
        </a:p>
      </dgm:t>
    </dgm:pt>
    <dgm:pt modelId="{4588AAAA-DE04-4245-866F-2F8D4E6A714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/>
            <a:t>Please describe major initiative for next year and beyond</a:t>
          </a:r>
        </a:p>
      </dgm:t>
    </dgm:pt>
    <dgm:pt modelId="{3F4100C2-C247-43E7-9088-82A66FBD715C}" type="parTrans" cxnId="{502E1A5A-8EE6-4AEE-AE9C-B4455B5B911B}">
      <dgm:prSet/>
      <dgm:spPr/>
      <dgm:t>
        <a:bodyPr/>
        <a:lstStyle/>
        <a:p>
          <a:endParaRPr lang="en-US"/>
        </a:p>
      </dgm:t>
    </dgm:pt>
    <dgm:pt modelId="{4B0BD6A6-0220-4670-B5CE-B72F2EDE5ABE}" type="sibTrans" cxnId="{502E1A5A-8EE6-4AEE-AE9C-B4455B5B911B}">
      <dgm:prSet/>
      <dgm:spPr/>
      <dgm:t>
        <a:bodyPr/>
        <a:lstStyle/>
        <a:p>
          <a:endParaRPr lang="en-US"/>
        </a:p>
      </dgm:t>
    </dgm:pt>
    <dgm:pt modelId="{6AB80F52-73EA-4D52-B4C8-EF45AECD274A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Some goals will take longer than one year to achieve</a:t>
          </a:r>
        </a:p>
      </dgm:t>
    </dgm:pt>
    <dgm:pt modelId="{B712B4D9-027E-4E6E-B780-48AA1C7D04FF}" type="parTrans" cxnId="{EC8AA299-FB21-4110-B6C6-7FFBBEDB285C}">
      <dgm:prSet/>
      <dgm:spPr/>
      <dgm:t>
        <a:bodyPr/>
        <a:lstStyle/>
        <a:p>
          <a:endParaRPr lang="en-US"/>
        </a:p>
      </dgm:t>
    </dgm:pt>
    <dgm:pt modelId="{478F82D6-F53B-4A0B-8314-A462C3FF2F92}" type="sibTrans" cxnId="{EC8AA299-FB21-4110-B6C6-7FFBBEDB285C}">
      <dgm:prSet/>
      <dgm:spPr/>
      <dgm:t>
        <a:bodyPr/>
        <a:lstStyle/>
        <a:p>
          <a:endParaRPr lang="en-US"/>
        </a:p>
      </dgm:t>
    </dgm:pt>
    <dgm:pt modelId="{0E758B0C-D185-4B68-B8C8-41A949B42B2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/>
            <a:t>Please provide the goals for next year and beyond</a:t>
          </a:r>
        </a:p>
      </dgm:t>
    </dgm:pt>
    <dgm:pt modelId="{9F1D29FD-8688-4605-9A39-995C8EFCCA06}" type="parTrans" cxnId="{F266ECF9-DEC2-4FA2-B4F2-D0B32EC3C313}">
      <dgm:prSet/>
      <dgm:spPr/>
      <dgm:t>
        <a:bodyPr/>
        <a:lstStyle/>
        <a:p>
          <a:endParaRPr lang="en-US"/>
        </a:p>
      </dgm:t>
    </dgm:pt>
    <dgm:pt modelId="{E44F472F-2607-49FF-BB34-A8BFA494F760}" type="sibTrans" cxnId="{F266ECF9-DEC2-4FA2-B4F2-D0B32EC3C313}">
      <dgm:prSet/>
      <dgm:spPr/>
      <dgm:t>
        <a:bodyPr/>
        <a:lstStyle/>
        <a:p>
          <a:endParaRPr lang="en-US"/>
        </a:p>
      </dgm:t>
    </dgm:pt>
    <dgm:pt modelId="{56BE0BB4-3B65-4FCE-BA8D-B517CB7759C5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Some goals will take longer than one year to achieve</a:t>
          </a:r>
        </a:p>
      </dgm:t>
    </dgm:pt>
    <dgm:pt modelId="{5552AFE7-E8D7-41FA-BE0C-1B3183293DA7}" type="parTrans" cxnId="{4E8535AE-E80D-4530-A8A6-0741382FA24C}">
      <dgm:prSet/>
      <dgm:spPr/>
      <dgm:t>
        <a:bodyPr/>
        <a:lstStyle/>
        <a:p>
          <a:endParaRPr lang="en-US"/>
        </a:p>
      </dgm:t>
    </dgm:pt>
    <dgm:pt modelId="{E2AB17C4-F94D-490D-BC2F-58A5BD58F907}" type="sibTrans" cxnId="{4E8535AE-E80D-4530-A8A6-0741382FA24C}">
      <dgm:prSet/>
      <dgm:spPr/>
      <dgm:t>
        <a:bodyPr/>
        <a:lstStyle/>
        <a:p>
          <a:endParaRPr lang="en-US"/>
        </a:p>
      </dgm:t>
    </dgm:pt>
    <dgm:pt modelId="{86F9F716-C122-42D5-ADE8-21CE4060E790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400"/>
            <a:t>Part 1: Tactical Dashboard</a:t>
          </a:r>
        </a:p>
      </dgm:t>
    </dgm:pt>
    <dgm:pt modelId="{3A49EC00-B5E4-46A7-9168-C3D56A2C6914}" type="parTrans" cxnId="{B0EE1C3F-78D2-4DA4-B1D0-F1A9B21DE521}">
      <dgm:prSet/>
      <dgm:spPr/>
      <dgm:t>
        <a:bodyPr/>
        <a:lstStyle/>
        <a:p>
          <a:endParaRPr lang="en-US"/>
        </a:p>
      </dgm:t>
    </dgm:pt>
    <dgm:pt modelId="{6E1976DB-442C-4E36-BAEA-6AF7C90877F8}" type="sibTrans" cxnId="{B0EE1C3F-78D2-4DA4-B1D0-F1A9B21DE521}">
      <dgm:prSet/>
      <dgm:spPr/>
      <dgm:t>
        <a:bodyPr/>
        <a:lstStyle/>
        <a:p>
          <a:endParaRPr lang="en-US"/>
        </a:p>
      </dgm:t>
    </dgm:pt>
    <dgm:pt modelId="{77C08352-E08D-4E63-8016-B9DB3C362AE1}" type="pres">
      <dgm:prSet presAssocID="{EF1497C7-AB00-4140-970B-FAEDCE9F40D2}" presName="linear" presStyleCnt="0">
        <dgm:presLayoutVars>
          <dgm:dir/>
          <dgm:animLvl val="lvl"/>
          <dgm:resizeHandles val="exact"/>
        </dgm:presLayoutVars>
      </dgm:prSet>
      <dgm:spPr/>
    </dgm:pt>
    <dgm:pt modelId="{912691EB-0473-452A-BD0A-491C48F8A0AF}" type="pres">
      <dgm:prSet presAssocID="{86F9F716-C122-42D5-ADE8-21CE4060E790}" presName="parentLin" presStyleCnt="0"/>
      <dgm:spPr/>
    </dgm:pt>
    <dgm:pt modelId="{E3362B9B-7CD3-44AF-83E4-CD09011F982D}" type="pres">
      <dgm:prSet presAssocID="{86F9F716-C122-42D5-ADE8-21CE4060E790}" presName="parentLeftMargin" presStyleLbl="node1" presStyleIdx="0" presStyleCnt="2"/>
      <dgm:spPr/>
    </dgm:pt>
    <dgm:pt modelId="{592E8E85-A0A3-42F0-9A9D-ED04A2FA1514}" type="pres">
      <dgm:prSet presAssocID="{86F9F716-C122-42D5-ADE8-21CE4060E7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AD9050-F877-4EFF-94EC-F606E9FB0335}" type="pres">
      <dgm:prSet presAssocID="{86F9F716-C122-42D5-ADE8-21CE4060E790}" presName="negativeSpace" presStyleCnt="0"/>
      <dgm:spPr/>
    </dgm:pt>
    <dgm:pt modelId="{1139F3BC-BD92-4314-B914-B8F8AF5D42C6}" type="pres">
      <dgm:prSet presAssocID="{86F9F716-C122-42D5-ADE8-21CE4060E790}" presName="childText" presStyleLbl="conFgAcc1" presStyleIdx="0" presStyleCnt="2">
        <dgm:presLayoutVars>
          <dgm:bulletEnabled val="1"/>
        </dgm:presLayoutVars>
      </dgm:prSet>
      <dgm:spPr/>
    </dgm:pt>
    <dgm:pt modelId="{2AC524E0-61CE-4E30-A841-9A256AA03654}" type="pres">
      <dgm:prSet presAssocID="{6E1976DB-442C-4E36-BAEA-6AF7C90877F8}" presName="spaceBetweenRectangles" presStyleCnt="0"/>
      <dgm:spPr/>
    </dgm:pt>
    <dgm:pt modelId="{5D117FA0-6746-4F82-8F96-7DA01DD8DD70}" type="pres">
      <dgm:prSet presAssocID="{6185548A-D115-4759-A6A2-974089FC4A30}" presName="parentLin" presStyleCnt="0"/>
      <dgm:spPr/>
    </dgm:pt>
    <dgm:pt modelId="{16DA7B10-C312-4F45-87E8-BEF818522D57}" type="pres">
      <dgm:prSet presAssocID="{6185548A-D115-4759-A6A2-974089FC4A30}" presName="parentLeftMargin" presStyleLbl="node1" presStyleIdx="0" presStyleCnt="2"/>
      <dgm:spPr/>
    </dgm:pt>
    <dgm:pt modelId="{39728848-824D-4AD0-BC2D-7AEB4FAF9996}" type="pres">
      <dgm:prSet presAssocID="{6185548A-D115-4759-A6A2-974089FC4A3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6B2EFE1-6BA2-40BA-8F85-EECFDF2BD5A5}" type="pres">
      <dgm:prSet presAssocID="{6185548A-D115-4759-A6A2-974089FC4A30}" presName="negativeSpace" presStyleCnt="0"/>
      <dgm:spPr/>
    </dgm:pt>
    <dgm:pt modelId="{6549D5AB-14DB-4C02-86EC-C9243F4B0DCA}" type="pres">
      <dgm:prSet presAssocID="{6185548A-D115-4759-A6A2-974089FC4A3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0763909-39C3-430B-95EA-1C2F1CA0B6C8}" type="presOf" srcId="{EF1497C7-AB00-4140-970B-FAEDCE9F40D2}" destId="{77C08352-E08D-4E63-8016-B9DB3C362AE1}" srcOrd="0" destOrd="0" presId="urn:microsoft.com/office/officeart/2005/8/layout/list1"/>
    <dgm:cxn modelId="{B1C1930E-9B1C-45D3-A351-1D77414F77E9}" type="presOf" srcId="{A68C08BB-963B-49C9-A853-E5E57BC42905}" destId="{1139F3BC-BD92-4314-B914-B8F8AF5D42C6}" srcOrd="0" destOrd="0" presId="urn:microsoft.com/office/officeart/2005/8/layout/list1"/>
    <dgm:cxn modelId="{9CDC6515-F302-47D8-80B0-E5FD460B75A5}" type="presOf" srcId="{CE6A00FA-E899-4B88-A6BD-472B61C43FF3}" destId="{1139F3BC-BD92-4314-B914-B8F8AF5D42C6}" srcOrd="0" destOrd="3" presId="urn:microsoft.com/office/officeart/2005/8/layout/list1"/>
    <dgm:cxn modelId="{A156821F-CE91-4E99-83F9-E61D2155A218}" type="presOf" srcId="{0F7ECE85-87E5-42D3-BB2B-5F1B390AEE50}" destId="{1139F3BC-BD92-4314-B914-B8F8AF5D42C6}" srcOrd="0" destOrd="2" presId="urn:microsoft.com/office/officeart/2005/8/layout/list1"/>
    <dgm:cxn modelId="{78867736-4203-45F2-A979-FFC16F944883}" type="presOf" srcId="{4588AAAA-DE04-4245-866F-2F8D4E6A7145}" destId="{6549D5AB-14DB-4C02-86EC-C9243F4B0DCA}" srcOrd="0" destOrd="0" presId="urn:microsoft.com/office/officeart/2005/8/layout/list1"/>
    <dgm:cxn modelId="{B1A80139-66B2-49EF-8714-9D9B57A603CC}" srcId="{86F9F716-C122-42D5-ADE8-21CE4060E790}" destId="{80C8C53D-AABB-4A71-8221-8CCC450C5511}" srcOrd="1" destOrd="0" parTransId="{D39CF898-EBF9-4198-A943-DF0340359B15}" sibTransId="{E1E4C392-82D4-4AC4-8570-62ADFB181B22}"/>
    <dgm:cxn modelId="{B0EE1C3F-78D2-4DA4-B1D0-F1A9B21DE521}" srcId="{EF1497C7-AB00-4140-970B-FAEDCE9F40D2}" destId="{86F9F716-C122-42D5-ADE8-21CE4060E790}" srcOrd="0" destOrd="0" parTransId="{3A49EC00-B5E4-46A7-9168-C3D56A2C6914}" sibTransId="{6E1976DB-442C-4E36-BAEA-6AF7C90877F8}"/>
    <dgm:cxn modelId="{1CAFE644-835B-400E-A73B-A2EFE745400B}" type="presOf" srcId="{944EC0D8-9644-424F-9EA2-F64E4BC82D95}" destId="{1139F3BC-BD92-4314-B914-B8F8AF5D42C6}" srcOrd="0" destOrd="4" presId="urn:microsoft.com/office/officeart/2005/8/layout/list1"/>
    <dgm:cxn modelId="{6C96D66F-341F-4688-BEE3-F88181D5FDAD}" srcId="{86F9F716-C122-42D5-ADE8-21CE4060E790}" destId="{A68C08BB-963B-49C9-A853-E5E57BC42905}" srcOrd="0" destOrd="0" parTransId="{A72229E9-78D0-4D52-907F-87C21B9B98B3}" sibTransId="{EA66350F-1A81-4E5D-B4A2-2DF69326230E}"/>
    <dgm:cxn modelId="{40784574-A5CC-4399-A9C4-83F64C9B9377}" type="presOf" srcId="{6185548A-D115-4759-A6A2-974089FC4A30}" destId="{39728848-824D-4AD0-BC2D-7AEB4FAF9996}" srcOrd="1" destOrd="0" presId="urn:microsoft.com/office/officeart/2005/8/layout/list1"/>
    <dgm:cxn modelId="{1CDB8E57-B9D6-41A0-881C-B777DCD3A5DC}" type="presOf" srcId="{6AB80F52-73EA-4D52-B4C8-EF45AECD274A}" destId="{6549D5AB-14DB-4C02-86EC-C9243F4B0DCA}" srcOrd="0" destOrd="1" presId="urn:microsoft.com/office/officeart/2005/8/layout/list1"/>
    <dgm:cxn modelId="{502E1A5A-8EE6-4AEE-AE9C-B4455B5B911B}" srcId="{6185548A-D115-4759-A6A2-974089FC4A30}" destId="{4588AAAA-DE04-4245-866F-2F8D4E6A7145}" srcOrd="0" destOrd="0" parTransId="{3F4100C2-C247-43E7-9088-82A66FBD715C}" sibTransId="{4B0BD6A6-0220-4670-B5CE-B72F2EDE5ABE}"/>
    <dgm:cxn modelId="{5DFB1786-C4EA-4BB9-8DD8-DA3D321617BF}" srcId="{86F9F716-C122-42D5-ADE8-21CE4060E790}" destId="{0F7ECE85-87E5-42D3-BB2B-5F1B390AEE50}" srcOrd="2" destOrd="0" parTransId="{50CAC09A-53B8-4AAB-9D88-015116AF3DDB}" sibTransId="{89A0101B-244E-4264-9B3F-41CACF15AE0D}"/>
    <dgm:cxn modelId="{8A144088-8DF9-4FAB-900E-7F57CEB89B5A}" type="presOf" srcId="{56BE0BB4-3B65-4FCE-BA8D-B517CB7759C5}" destId="{6549D5AB-14DB-4C02-86EC-C9243F4B0DCA}" srcOrd="0" destOrd="3" presId="urn:microsoft.com/office/officeart/2005/8/layout/list1"/>
    <dgm:cxn modelId="{D3508A8A-A6E4-4318-B844-635FDCFC7617}" srcId="{EF1497C7-AB00-4140-970B-FAEDCE9F40D2}" destId="{6185548A-D115-4759-A6A2-974089FC4A30}" srcOrd="1" destOrd="0" parTransId="{7ADFC905-A28C-45B1-B19C-B57B47C8465E}" sibTransId="{C3EC2E82-589E-4F98-89A1-9D9CB8FC7EE6}"/>
    <dgm:cxn modelId="{17642D98-F4EE-4FF6-BA2F-EE2784A349B9}" type="presOf" srcId="{0E758B0C-D185-4B68-B8C8-41A949B42B22}" destId="{6549D5AB-14DB-4C02-86EC-C9243F4B0DCA}" srcOrd="0" destOrd="2" presId="urn:microsoft.com/office/officeart/2005/8/layout/list1"/>
    <dgm:cxn modelId="{EC8AA299-FB21-4110-B6C6-7FFBBEDB285C}" srcId="{4588AAAA-DE04-4245-866F-2F8D4E6A7145}" destId="{6AB80F52-73EA-4D52-B4C8-EF45AECD274A}" srcOrd="0" destOrd="0" parTransId="{B712B4D9-027E-4E6E-B780-48AA1C7D04FF}" sibTransId="{478F82D6-F53B-4A0B-8314-A462C3FF2F92}"/>
    <dgm:cxn modelId="{4E8535AE-E80D-4530-A8A6-0741382FA24C}" srcId="{0E758B0C-D185-4B68-B8C8-41A949B42B22}" destId="{56BE0BB4-3B65-4FCE-BA8D-B517CB7759C5}" srcOrd="0" destOrd="0" parTransId="{5552AFE7-E8D7-41FA-BE0C-1B3183293DA7}" sibTransId="{E2AB17C4-F94D-490D-BC2F-58A5BD58F907}"/>
    <dgm:cxn modelId="{D29997CD-47BF-4E2A-BC6E-356FE0C8306C}" srcId="{86F9F716-C122-42D5-ADE8-21CE4060E790}" destId="{CE6A00FA-E899-4B88-A6BD-472B61C43FF3}" srcOrd="3" destOrd="0" parTransId="{BFC4C72F-DDBF-4F7C-9000-7D5176FE27D3}" sibTransId="{C3B33615-AF1C-46A3-862C-E85EDFB52498}"/>
    <dgm:cxn modelId="{403738D6-F5DB-42F0-B78F-44E4BEF82838}" type="presOf" srcId="{86F9F716-C122-42D5-ADE8-21CE4060E790}" destId="{E3362B9B-7CD3-44AF-83E4-CD09011F982D}" srcOrd="0" destOrd="0" presId="urn:microsoft.com/office/officeart/2005/8/layout/list1"/>
    <dgm:cxn modelId="{058028D9-71B9-48CF-B9B5-94F0BD6E04B6}" type="presOf" srcId="{86F9F716-C122-42D5-ADE8-21CE4060E790}" destId="{592E8E85-A0A3-42F0-9A9D-ED04A2FA1514}" srcOrd="1" destOrd="0" presId="urn:microsoft.com/office/officeart/2005/8/layout/list1"/>
    <dgm:cxn modelId="{C33C5EDA-FE9D-418D-825E-F424D54B6EAC}" type="presOf" srcId="{80C8C53D-AABB-4A71-8221-8CCC450C5511}" destId="{1139F3BC-BD92-4314-B914-B8F8AF5D42C6}" srcOrd="0" destOrd="1" presId="urn:microsoft.com/office/officeart/2005/8/layout/list1"/>
    <dgm:cxn modelId="{AF6B2CE7-103D-4342-9352-700EFF476ECF}" type="presOf" srcId="{6185548A-D115-4759-A6A2-974089FC4A30}" destId="{16DA7B10-C312-4F45-87E8-BEF818522D57}" srcOrd="0" destOrd="0" presId="urn:microsoft.com/office/officeart/2005/8/layout/list1"/>
    <dgm:cxn modelId="{9E9D7CE9-350A-4EAF-8E76-15109C400E5D}" srcId="{86F9F716-C122-42D5-ADE8-21CE4060E790}" destId="{944EC0D8-9644-424F-9EA2-F64E4BC82D95}" srcOrd="4" destOrd="0" parTransId="{DE3F7E24-C424-4CAA-8CB3-7AAC998420BC}" sibTransId="{E200FD14-AF13-4639-90EC-43CAC3F38F26}"/>
    <dgm:cxn modelId="{F266ECF9-DEC2-4FA2-B4F2-D0B32EC3C313}" srcId="{6185548A-D115-4759-A6A2-974089FC4A30}" destId="{0E758B0C-D185-4B68-B8C8-41A949B42B22}" srcOrd="1" destOrd="0" parTransId="{9F1D29FD-8688-4605-9A39-995C8EFCCA06}" sibTransId="{E44F472F-2607-49FF-BB34-A8BFA494F760}"/>
    <dgm:cxn modelId="{069A0103-368D-4588-8D2E-66680D0BED2D}" type="presParOf" srcId="{77C08352-E08D-4E63-8016-B9DB3C362AE1}" destId="{912691EB-0473-452A-BD0A-491C48F8A0AF}" srcOrd="0" destOrd="0" presId="urn:microsoft.com/office/officeart/2005/8/layout/list1"/>
    <dgm:cxn modelId="{CF6D2C00-965F-40ED-8C3A-A0053FBA8D47}" type="presParOf" srcId="{912691EB-0473-452A-BD0A-491C48F8A0AF}" destId="{E3362B9B-7CD3-44AF-83E4-CD09011F982D}" srcOrd="0" destOrd="0" presId="urn:microsoft.com/office/officeart/2005/8/layout/list1"/>
    <dgm:cxn modelId="{C87CB15D-ADCB-4DDB-AF90-35F6D5C4B17F}" type="presParOf" srcId="{912691EB-0473-452A-BD0A-491C48F8A0AF}" destId="{592E8E85-A0A3-42F0-9A9D-ED04A2FA1514}" srcOrd="1" destOrd="0" presId="urn:microsoft.com/office/officeart/2005/8/layout/list1"/>
    <dgm:cxn modelId="{EDA14386-CDA4-4CA9-B95C-946ABF63FD50}" type="presParOf" srcId="{77C08352-E08D-4E63-8016-B9DB3C362AE1}" destId="{93AD9050-F877-4EFF-94EC-F606E9FB0335}" srcOrd="1" destOrd="0" presId="urn:microsoft.com/office/officeart/2005/8/layout/list1"/>
    <dgm:cxn modelId="{F4A53613-0584-4D66-BFEB-6B87E4801115}" type="presParOf" srcId="{77C08352-E08D-4E63-8016-B9DB3C362AE1}" destId="{1139F3BC-BD92-4314-B914-B8F8AF5D42C6}" srcOrd="2" destOrd="0" presId="urn:microsoft.com/office/officeart/2005/8/layout/list1"/>
    <dgm:cxn modelId="{C7C20E89-CBB1-40C4-81AD-BAA02B42883A}" type="presParOf" srcId="{77C08352-E08D-4E63-8016-B9DB3C362AE1}" destId="{2AC524E0-61CE-4E30-A841-9A256AA03654}" srcOrd="3" destOrd="0" presId="urn:microsoft.com/office/officeart/2005/8/layout/list1"/>
    <dgm:cxn modelId="{62ABB392-4FD1-4620-8F27-8744B2076ADE}" type="presParOf" srcId="{77C08352-E08D-4E63-8016-B9DB3C362AE1}" destId="{5D117FA0-6746-4F82-8F96-7DA01DD8DD70}" srcOrd="4" destOrd="0" presId="urn:microsoft.com/office/officeart/2005/8/layout/list1"/>
    <dgm:cxn modelId="{03538894-3619-4F53-BF85-2F32E0F72FC4}" type="presParOf" srcId="{5D117FA0-6746-4F82-8F96-7DA01DD8DD70}" destId="{16DA7B10-C312-4F45-87E8-BEF818522D57}" srcOrd="0" destOrd="0" presId="urn:microsoft.com/office/officeart/2005/8/layout/list1"/>
    <dgm:cxn modelId="{CE11F8CE-E70A-47F6-9FC8-6FF6485C79AB}" type="presParOf" srcId="{5D117FA0-6746-4F82-8F96-7DA01DD8DD70}" destId="{39728848-824D-4AD0-BC2D-7AEB4FAF9996}" srcOrd="1" destOrd="0" presId="urn:microsoft.com/office/officeart/2005/8/layout/list1"/>
    <dgm:cxn modelId="{0DE920EF-5D58-4E3F-93AD-27C9CE97B0E3}" type="presParOf" srcId="{77C08352-E08D-4E63-8016-B9DB3C362AE1}" destId="{C6B2EFE1-6BA2-40BA-8F85-EECFDF2BD5A5}" srcOrd="5" destOrd="0" presId="urn:microsoft.com/office/officeart/2005/8/layout/list1"/>
    <dgm:cxn modelId="{0C68BF5E-DD38-4D50-96E5-FA77259A3975}" type="presParOf" srcId="{77C08352-E08D-4E63-8016-B9DB3C362AE1}" destId="{6549D5AB-14DB-4C02-86EC-C9243F4B0DC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D32B1E-9F49-41EC-B5BB-6C10422534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1EC872-3457-475D-9D17-8166780F4202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Part 2: Strategic Dashboard:</a:t>
          </a:r>
          <a:endParaRPr lang="en-US" sz="2400" dirty="0"/>
        </a:p>
      </dgm:t>
    </dgm:pt>
    <dgm:pt modelId="{3FBBFC87-B458-4932-98AD-2BD3146DD8C6}" type="parTrans" cxnId="{43BA3D49-293C-483A-B523-0A7F0283AC72}">
      <dgm:prSet/>
      <dgm:spPr/>
      <dgm:t>
        <a:bodyPr/>
        <a:lstStyle/>
        <a:p>
          <a:endParaRPr lang="en-US"/>
        </a:p>
      </dgm:t>
    </dgm:pt>
    <dgm:pt modelId="{F76E0BAE-C85C-48B0-8E27-EEC694AC3A49}" type="sibTrans" cxnId="{43BA3D49-293C-483A-B523-0A7F0283AC72}">
      <dgm:prSet/>
      <dgm:spPr/>
      <dgm:t>
        <a:bodyPr/>
        <a:lstStyle/>
        <a:p>
          <a:endParaRPr lang="en-US"/>
        </a:p>
      </dgm:t>
    </dgm:pt>
    <dgm:pt modelId="{9D58C301-34FA-47A9-A5A8-681CA7E450A7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college level initiatives in support of the strategic plan</a:t>
          </a:r>
        </a:p>
      </dgm:t>
    </dgm:pt>
    <dgm:pt modelId="{DB13E6CE-EFE2-4DA0-9494-82BCF31CFA67}" type="parTrans" cxnId="{AF0BE47E-CB96-40AE-AA47-B85778AA43BC}">
      <dgm:prSet/>
      <dgm:spPr/>
      <dgm:t>
        <a:bodyPr/>
        <a:lstStyle/>
        <a:p>
          <a:endParaRPr lang="en-US"/>
        </a:p>
      </dgm:t>
    </dgm:pt>
    <dgm:pt modelId="{35CD1D96-25A0-499F-AB5D-5EEF81C9E5EB}" type="sibTrans" cxnId="{AF0BE47E-CB96-40AE-AA47-B85778AA43BC}">
      <dgm:prSet/>
      <dgm:spPr/>
      <dgm:t>
        <a:bodyPr/>
        <a:lstStyle/>
        <a:p>
          <a:endParaRPr lang="en-US"/>
        </a:p>
      </dgm:t>
    </dgm:pt>
    <dgm:pt modelId="{32F9837B-095B-430A-BDEA-06B3CD4CB017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narrative around strengths and weaknesses with the college’s contributions to the strategic plan</a:t>
          </a:r>
        </a:p>
      </dgm:t>
    </dgm:pt>
    <dgm:pt modelId="{7718C37B-5BA6-4DB5-9FE2-A5C433606C38}" type="parTrans" cxnId="{C17C896F-D251-40A4-A09F-A0B9CC422427}">
      <dgm:prSet/>
      <dgm:spPr/>
      <dgm:t>
        <a:bodyPr/>
        <a:lstStyle/>
        <a:p>
          <a:endParaRPr lang="en-US"/>
        </a:p>
      </dgm:t>
    </dgm:pt>
    <dgm:pt modelId="{20C45D7A-0FF9-4E01-B46C-B0C6DFF485C8}" type="sibTrans" cxnId="{C17C896F-D251-40A4-A09F-A0B9CC422427}">
      <dgm:prSet/>
      <dgm:spPr/>
      <dgm:t>
        <a:bodyPr/>
        <a:lstStyle/>
        <a:p>
          <a:endParaRPr lang="en-US"/>
        </a:p>
      </dgm:t>
    </dgm:pt>
    <dgm:pt modelId="{F845B12B-BA51-48BA-ABFC-C03FE642030C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describe future initiatives that will support advancement within the strategic plan.</a:t>
          </a:r>
        </a:p>
      </dgm:t>
    </dgm:pt>
    <dgm:pt modelId="{F3E469C5-D593-4421-BF40-E34F7664B9D9}" type="parTrans" cxnId="{A1B7395C-F5D8-4D29-A517-FA486D1DE29E}">
      <dgm:prSet/>
      <dgm:spPr/>
      <dgm:t>
        <a:bodyPr/>
        <a:lstStyle/>
        <a:p>
          <a:endParaRPr lang="en-US"/>
        </a:p>
      </dgm:t>
    </dgm:pt>
    <dgm:pt modelId="{52A1ABEB-E18C-415C-9943-5FFAB3568AEF}" type="sibTrans" cxnId="{A1B7395C-F5D8-4D29-A517-FA486D1DE29E}">
      <dgm:prSet/>
      <dgm:spPr/>
      <dgm:t>
        <a:bodyPr/>
        <a:lstStyle/>
        <a:p>
          <a:endParaRPr lang="en-US"/>
        </a:p>
      </dgm:t>
    </dgm:pt>
    <dgm:pt modelId="{C82AC288-2FD9-41AE-8A08-1CC4763F7359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aggregate data on the college's contributions to each area </a:t>
          </a:r>
          <a:endParaRPr lang="en-US" dirty="0"/>
        </a:p>
      </dgm:t>
    </dgm:pt>
    <dgm:pt modelId="{BCDA3F21-C345-45FA-84FA-8E57BEC16324}" type="parTrans" cxnId="{38AD8243-EF79-4DD8-AEFD-8FACD7113ACD}">
      <dgm:prSet/>
      <dgm:spPr/>
      <dgm:t>
        <a:bodyPr/>
        <a:lstStyle/>
        <a:p>
          <a:endParaRPr lang="en-US"/>
        </a:p>
      </dgm:t>
    </dgm:pt>
    <dgm:pt modelId="{C2F275FC-4202-4B77-8CE4-A3AF66633E89}" type="sibTrans" cxnId="{38AD8243-EF79-4DD8-AEFD-8FACD7113ACD}">
      <dgm:prSet/>
      <dgm:spPr/>
      <dgm:t>
        <a:bodyPr/>
        <a:lstStyle/>
        <a:p>
          <a:endParaRPr lang="en-US"/>
        </a:p>
      </dgm:t>
    </dgm:pt>
    <dgm:pt modelId="{7778F7B3-6120-492E-81DA-AAF8487F2434}">
      <dgm:prSet custT="1"/>
      <dgm:spPr/>
      <dgm:t>
        <a:bodyPr/>
        <a:lstStyle/>
        <a:p>
          <a:r>
            <a: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Step 3: Process Improvements</a:t>
          </a:r>
        </a:p>
      </dgm:t>
    </dgm:pt>
    <dgm:pt modelId="{4EBECCF0-971D-4DEF-87CC-FBF58E22E067}" type="parTrans" cxnId="{201E4B9F-7002-4E23-8008-9FD329E94FF5}">
      <dgm:prSet/>
      <dgm:spPr/>
      <dgm:t>
        <a:bodyPr/>
        <a:lstStyle/>
        <a:p>
          <a:endParaRPr lang="en-US"/>
        </a:p>
      </dgm:t>
    </dgm:pt>
    <dgm:pt modelId="{001241C2-3BB9-41A0-A2BF-CB6A41D3BBD4}" type="sibTrans" cxnId="{201E4B9F-7002-4E23-8008-9FD329E94FF5}">
      <dgm:prSet/>
      <dgm:spPr/>
      <dgm:t>
        <a:bodyPr/>
        <a:lstStyle/>
        <a:p>
          <a:endParaRPr lang="en-US"/>
        </a:p>
      </dgm:t>
    </dgm:pt>
    <dgm:pt modelId="{5D4895FC-310E-443C-AB8C-08169F8439CD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Do you have any suggestions for the process?</a:t>
          </a:r>
        </a:p>
      </dgm:t>
    </dgm:pt>
    <dgm:pt modelId="{B7534040-2436-462E-803C-C1F986B97751}" type="parTrans" cxnId="{197A36C3-04C0-4570-8C11-F30397D7415A}">
      <dgm:prSet/>
      <dgm:spPr/>
      <dgm:t>
        <a:bodyPr/>
        <a:lstStyle/>
        <a:p>
          <a:endParaRPr lang="en-US"/>
        </a:p>
      </dgm:t>
    </dgm:pt>
    <dgm:pt modelId="{A45AFC42-2519-4910-BA3F-92B85FD3A0CA}" type="sibTrans" cxnId="{197A36C3-04C0-4570-8C11-F30397D7415A}">
      <dgm:prSet/>
      <dgm:spPr/>
      <dgm:t>
        <a:bodyPr/>
        <a:lstStyle/>
        <a:p>
          <a:endParaRPr lang="en-US"/>
        </a:p>
      </dgm:t>
    </dgm:pt>
    <dgm:pt modelId="{90EE482B-4082-4941-8225-46D26B5DA891}" type="pres">
      <dgm:prSet presAssocID="{CDD32B1E-9F49-41EC-B5BB-6C1042253486}" presName="linear" presStyleCnt="0">
        <dgm:presLayoutVars>
          <dgm:dir/>
          <dgm:animLvl val="lvl"/>
          <dgm:resizeHandles val="exact"/>
        </dgm:presLayoutVars>
      </dgm:prSet>
      <dgm:spPr/>
    </dgm:pt>
    <dgm:pt modelId="{B2A6F651-46DB-4FD5-9CB4-A6C62EFF66CB}" type="pres">
      <dgm:prSet presAssocID="{831EC872-3457-475D-9D17-8166780F4202}" presName="parentLin" presStyleCnt="0"/>
      <dgm:spPr/>
    </dgm:pt>
    <dgm:pt modelId="{DC596992-25E2-4D6E-BF49-78726E9E1D8C}" type="pres">
      <dgm:prSet presAssocID="{831EC872-3457-475D-9D17-8166780F4202}" presName="parentLeftMargin" presStyleLbl="node1" presStyleIdx="0" presStyleCnt="2"/>
      <dgm:spPr/>
    </dgm:pt>
    <dgm:pt modelId="{EBC04E2B-59C4-49CE-B4FD-AA91E3E899EA}" type="pres">
      <dgm:prSet presAssocID="{831EC872-3457-475D-9D17-8166780F420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4ED6A5-80D3-41CB-BC62-7BC3E995C0E1}" type="pres">
      <dgm:prSet presAssocID="{831EC872-3457-475D-9D17-8166780F4202}" presName="negativeSpace" presStyleCnt="0"/>
      <dgm:spPr/>
    </dgm:pt>
    <dgm:pt modelId="{04EC40F5-6E22-4572-8F25-E3B35F28C6E1}" type="pres">
      <dgm:prSet presAssocID="{831EC872-3457-475D-9D17-8166780F4202}" presName="childText" presStyleLbl="conFgAcc1" presStyleIdx="0" presStyleCnt="2">
        <dgm:presLayoutVars>
          <dgm:bulletEnabled val="1"/>
        </dgm:presLayoutVars>
      </dgm:prSet>
      <dgm:spPr/>
    </dgm:pt>
    <dgm:pt modelId="{AD48FEE8-BFD0-4488-98A7-6E5715A839E9}" type="pres">
      <dgm:prSet presAssocID="{F76E0BAE-C85C-48B0-8E27-EEC694AC3A49}" presName="spaceBetweenRectangles" presStyleCnt="0"/>
      <dgm:spPr/>
    </dgm:pt>
    <dgm:pt modelId="{937CEDAD-AA8C-4C68-AA3A-5B773166A914}" type="pres">
      <dgm:prSet presAssocID="{7778F7B3-6120-492E-81DA-AAF8487F2434}" presName="parentLin" presStyleCnt="0"/>
      <dgm:spPr/>
    </dgm:pt>
    <dgm:pt modelId="{4BFBE934-2D14-460A-826B-4F39232F02B5}" type="pres">
      <dgm:prSet presAssocID="{7778F7B3-6120-492E-81DA-AAF8487F2434}" presName="parentLeftMargin" presStyleLbl="node1" presStyleIdx="0" presStyleCnt="2"/>
      <dgm:spPr/>
    </dgm:pt>
    <dgm:pt modelId="{62E07C07-01DF-485D-81D9-A244A2FB2344}" type="pres">
      <dgm:prSet presAssocID="{7778F7B3-6120-492E-81DA-AAF8487F243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E842918-687A-4369-BC53-5E914FC426B7}" type="pres">
      <dgm:prSet presAssocID="{7778F7B3-6120-492E-81DA-AAF8487F2434}" presName="negativeSpace" presStyleCnt="0"/>
      <dgm:spPr/>
    </dgm:pt>
    <dgm:pt modelId="{CC557C13-B225-4582-9F65-FE8F1E7785BE}" type="pres">
      <dgm:prSet presAssocID="{7778F7B3-6120-492E-81DA-AAF8487F243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1965D12-8FD0-46E2-8F65-98589206E678}" type="presOf" srcId="{7778F7B3-6120-492E-81DA-AAF8487F2434}" destId="{4BFBE934-2D14-460A-826B-4F39232F02B5}" srcOrd="0" destOrd="0" presId="urn:microsoft.com/office/officeart/2005/8/layout/list1"/>
    <dgm:cxn modelId="{A1B7395C-F5D8-4D29-A517-FA486D1DE29E}" srcId="{831EC872-3457-475D-9D17-8166780F4202}" destId="{F845B12B-BA51-48BA-ABFC-C03FE642030C}" srcOrd="3" destOrd="0" parTransId="{F3E469C5-D593-4421-BF40-E34F7664B9D9}" sibTransId="{52A1ABEB-E18C-415C-9943-5FFAB3568AEF}"/>
    <dgm:cxn modelId="{38AD8243-EF79-4DD8-AEFD-8FACD7113ACD}" srcId="{831EC872-3457-475D-9D17-8166780F4202}" destId="{C82AC288-2FD9-41AE-8A08-1CC4763F7359}" srcOrd="0" destOrd="0" parTransId="{BCDA3F21-C345-45FA-84FA-8E57BEC16324}" sibTransId="{C2F275FC-4202-4B77-8CE4-A3AF66633E89}"/>
    <dgm:cxn modelId="{F204C643-3B4B-4789-B783-2C32CDAB80D0}" type="presOf" srcId="{C82AC288-2FD9-41AE-8A08-1CC4763F7359}" destId="{04EC40F5-6E22-4572-8F25-E3B35F28C6E1}" srcOrd="0" destOrd="0" presId="urn:microsoft.com/office/officeart/2005/8/layout/list1"/>
    <dgm:cxn modelId="{43BA3D49-293C-483A-B523-0A7F0283AC72}" srcId="{CDD32B1E-9F49-41EC-B5BB-6C1042253486}" destId="{831EC872-3457-475D-9D17-8166780F4202}" srcOrd="0" destOrd="0" parTransId="{3FBBFC87-B458-4932-98AD-2BD3146DD8C6}" sibTransId="{F76E0BAE-C85C-48B0-8E27-EEC694AC3A49}"/>
    <dgm:cxn modelId="{C17C896F-D251-40A4-A09F-A0B9CC422427}" srcId="{831EC872-3457-475D-9D17-8166780F4202}" destId="{32F9837B-095B-430A-BDEA-06B3CD4CB017}" srcOrd="2" destOrd="0" parTransId="{7718C37B-5BA6-4DB5-9FE2-A5C433606C38}" sibTransId="{20C45D7A-0FF9-4E01-B46C-B0C6DFF485C8}"/>
    <dgm:cxn modelId="{AF0BE47E-CB96-40AE-AA47-B85778AA43BC}" srcId="{831EC872-3457-475D-9D17-8166780F4202}" destId="{9D58C301-34FA-47A9-A5A8-681CA7E450A7}" srcOrd="1" destOrd="0" parTransId="{DB13E6CE-EFE2-4DA0-9494-82BCF31CFA67}" sibTransId="{35CD1D96-25A0-499F-AB5D-5EEF81C9E5EB}"/>
    <dgm:cxn modelId="{EF358E8D-453A-4EDF-A128-5BDFF9CF5422}" type="presOf" srcId="{32F9837B-095B-430A-BDEA-06B3CD4CB017}" destId="{04EC40F5-6E22-4572-8F25-E3B35F28C6E1}" srcOrd="0" destOrd="2" presId="urn:microsoft.com/office/officeart/2005/8/layout/list1"/>
    <dgm:cxn modelId="{7EC67F8E-6E96-4A43-B4FA-B7A9420485C8}" type="presOf" srcId="{9D58C301-34FA-47A9-A5A8-681CA7E450A7}" destId="{04EC40F5-6E22-4572-8F25-E3B35F28C6E1}" srcOrd="0" destOrd="1" presId="urn:microsoft.com/office/officeart/2005/8/layout/list1"/>
    <dgm:cxn modelId="{35BF8696-4B43-4947-BFE0-CBB2CB91BD7C}" type="presOf" srcId="{831EC872-3457-475D-9D17-8166780F4202}" destId="{EBC04E2B-59C4-49CE-B4FD-AA91E3E899EA}" srcOrd="1" destOrd="0" presId="urn:microsoft.com/office/officeart/2005/8/layout/list1"/>
    <dgm:cxn modelId="{6CC34F9C-ECDC-4A7D-A0E6-FBEBB5A380FB}" type="presOf" srcId="{7778F7B3-6120-492E-81DA-AAF8487F2434}" destId="{62E07C07-01DF-485D-81D9-A244A2FB2344}" srcOrd="1" destOrd="0" presId="urn:microsoft.com/office/officeart/2005/8/layout/list1"/>
    <dgm:cxn modelId="{201E4B9F-7002-4E23-8008-9FD329E94FF5}" srcId="{CDD32B1E-9F49-41EC-B5BB-6C1042253486}" destId="{7778F7B3-6120-492E-81DA-AAF8487F2434}" srcOrd="1" destOrd="0" parTransId="{4EBECCF0-971D-4DEF-87CC-FBF58E22E067}" sibTransId="{001241C2-3BB9-41A0-A2BF-CB6A41D3BBD4}"/>
    <dgm:cxn modelId="{512735AC-F0F4-4BA2-AF2C-56D138BDF7FC}" type="presOf" srcId="{F845B12B-BA51-48BA-ABFC-C03FE642030C}" destId="{04EC40F5-6E22-4572-8F25-E3B35F28C6E1}" srcOrd="0" destOrd="3" presId="urn:microsoft.com/office/officeart/2005/8/layout/list1"/>
    <dgm:cxn modelId="{D3CB90B3-58CD-487C-9BAC-4513E024C2F2}" type="presOf" srcId="{5D4895FC-310E-443C-AB8C-08169F8439CD}" destId="{CC557C13-B225-4582-9F65-FE8F1E7785BE}" srcOrd="0" destOrd="0" presId="urn:microsoft.com/office/officeart/2005/8/layout/list1"/>
    <dgm:cxn modelId="{197A36C3-04C0-4570-8C11-F30397D7415A}" srcId="{7778F7B3-6120-492E-81DA-AAF8487F2434}" destId="{5D4895FC-310E-443C-AB8C-08169F8439CD}" srcOrd="0" destOrd="0" parTransId="{B7534040-2436-462E-803C-C1F986B97751}" sibTransId="{A45AFC42-2519-4910-BA3F-92B85FD3A0CA}"/>
    <dgm:cxn modelId="{ADEE49E5-01AA-455A-8F4E-35455ED0C08D}" type="presOf" srcId="{CDD32B1E-9F49-41EC-B5BB-6C1042253486}" destId="{90EE482B-4082-4941-8225-46D26B5DA891}" srcOrd="0" destOrd="0" presId="urn:microsoft.com/office/officeart/2005/8/layout/list1"/>
    <dgm:cxn modelId="{822394E5-4529-4D13-B1E7-F642316754BE}" type="presOf" srcId="{831EC872-3457-475D-9D17-8166780F4202}" destId="{DC596992-25E2-4D6E-BF49-78726E9E1D8C}" srcOrd="0" destOrd="0" presId="urn:microsoft.com/office/officeart/2005/8/layout/list1"/>
    <dgm:cxn modelId="{0D679061-2EA3-4F1B-AFC4-654ECFCAAC98}" type="presParOf" srcId="{90EE482B-4082-4941-8225-46D26B5DA891}" destId="{B2A6F651-46DB-4FD5-9CB4-A6C62EFF66CB}" srcOrd="0" destOrd="0" presId="urn:microsoft.com/office/officeart/2005/8/layout/list1"/>
    <dgm:cxn modelId="{B7C7709B-8F4A-4E61-8755-8233BC8DE3FD}" type="presParOf" srcId="{B2A6F651-46DB-4FD5-9CB4-A6C62EFF66CB}" destId="{DC596992-25E2-4D6E-BF49-78726E9E1D8C}" srcOrd="0" destOrd="0" presId="urn:microsoft.com/office/officeart/2005/8/layout/list1"/>
    <dgm:cxn modelId="{F4DEBAA7-567D-4544-AF45-F56018D72CF3}" type="presParOf" srcId="{B2A6F651-46DB-4FD5-9CB4-A6C62EFF66CB}" destId="{EBC04E2B-59C4-49CE-B4FD-AA91E3E899EA}" srcOrd="1" destOrd="0" presId="urn:microsoft.com/office/officeart/2005/8/layout/list1"/>
    <dgm:cxn modelId="{3DC06B7A-5188-4989-A938-3C672E9FDB1E}" type="presParOf" srcId="{90EE482B-4082-4941-8225-46D26B5DA891}" destId="{364ED6A5-80D3-41CB-BC62-7BC3E995C0E1}" srcOrd="1" destOrd="0" presId="urn:microsoft.com/office/officeart/2005/8/layout/list1"/>
    <dgm:cxn modelId="{9B60E782-E97D-486B-B62D-6CB33343F95E}" type="presParOf" srcId="{90EE482B-4082-4941-8225-46D26B5DA891}" destId="{04EC40F5-6E22-4572-8F25-E3B35F28C6E1}" srcOrd="2" destOrd="0" presId="urn:microsoft.com/office/officeart/2005/8/layout/list1"/>
    <dgm:cxn modelId="{6BFC54CE-18B6-4E65-9D6E-1237ED3549D2}" type="presParOf" srcId="{90EE482B-4082-4941-8225-46D26B5DA891}" destId="{AD48FEE8-BFD0-4488-98A7-6E5715A839E9}" srcOrd="3" destOrd="0" presId="urn:microsoft.com/office/officeart/2005/8/layout/list1"/>
    <dgm:cxn modelId="{6601B49B-6C26-40BB-8BCC-0F3C4B0AFDE9}" type="presParOf" srcId="{90EE482B-4082-4941-8225-46D26B5DA891}" destId="{937CEDAD-AA8C-4C68-AA3A-5B773166A914}" srcOrd="4" destOrd="0" presId="urn:microsoft.com/office/officeart/2005/8/layout/list1"/>
    <dgm:cxn modelId="{353C4765-D1A0-47D2-919A-7E30A52C945C}" type="presParOf" srcId="{937CEDAD-AA8C-4C68-AA3A-5B773166A914}" destId="{4BFBE934-2D14-460A-826B-4F39232F02B5}" srcOrd="0" destOrd="0" presId="urn:microsoft.com/office/officeart/2005/8/layout/list1"/>
    <dgm:cxn modelId="{3AA35623-F88D-43F3-B49F-27CAC49B260A}" type="presParOf" srcId="{937CEDAD-AA8C-4C68-AA3A-5B773166A914}" destId="{62E07C07-01DF-485D-81D9-A244A2FB2344}" srcOrd="1" destOrd="0" presId="urn:microsoft.com/office/officeart/2005/8/layout/list1"/>
    <dgm:cxn modelId="{A6D37BAC-B431-48F4-B083-976D66571AD1}" type="presParOf" srcId="{90EE482B-4082-4941-8225-46D26B5DA891}" destId="{0E842918-687A-4369-BC53-5E914FC426B7}" srcOrd="5" destOrd="0" presId="urn:microsoft.com/office/officeart/2005/8/layout/list1"/>
    <dgm:cxn modelId="{0762D347-6B0E-485B-8FAC-D78D868B3581}" type="presParOf" srcId="{90EE482B-4082-4941-8225-46D26B5DA891}" destId="{CC557C13-B225-4582-9F65-FE8F1E7785B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F299-2AC1-4112-B8B8-EA0644EF1608}">
      <dsp:nvSpPr>
        <dsp:cNvPr id="0" name=""/>
        <dsp:cNvSpPr/>
      </dsp:nvSpPr>
      <dsp:spPr>
        <a:xfrm>
          <a:off x="0" y="205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450EB-BBEB-4CC4-BD58-835B30A462EE}">
      <dsp:nvSpPr>
        <dsp:cNvPr id="0" name=""/>
        <dsp:cNvSpPr/>
      </dsp:nvSpPr>
      <dsp:spPr>
        <a:xfrm>
          <a:off x="0" y="205"/>
          <a:ext cx="2011680" cy="152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Goals of Annual Program Performance Review Process</a:t>
          </a:r>
          <a:endParaRPr lang="en-US" sz="2000" kern="1200"/>
        </a:p>
      </dsp:txBody>
      <dsp:txXfrm>
        <a:off x="0" y="205"/>
        <a:ext cx="2011680" cy="1527002"/>
      </dsp:txXfrm>
    </dsp:sp>
    <dsp:sp modelId="{F97BF99C-16CB-4232-BCDA-5983B3031730}">
      <dsp:nvSpPr>
        <dsp:cNvPr id="0" name=""/>
        <dsp:cNvSpPr/>
      </dsp:nvSpPr>
      <dsp:spPr>
        <a:xfrm>
          <a:off x="2162556" y="24064"/>
          <a:ext cx="7895844" cy="47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Strengthen culture of continuous improvement​</a:t>
          </a:r>
        </a:p>
      </dsp:txBody>
      <dsp:txXfrm>
        <a:off x="2162556" y="24064"/>
        <a:ext cx="7895844" cy="477188"/>
      </dsp:txXfrm>
    </dsp:sp>
    <dsp:sp modelId="{A9F4BC59-13F0-42E0-8C1D-FDC72DBDDE0D}">
      <dsp:nvSpPr>
        <dsp:cNvPr id="0" name=""/>
        <dsp:cNvSpPr/>
      </dsp:nvSpPr>
      <dsp:spPr>
        <a:xfrm>
          <a:off x="2011680" y="501253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EC5D0-2226-4359-AB17-2C40AC468C0E}">
      <dsp:nvSpPr>
        <dsp:cNvPr id="0" name=""/>
        <dsp:cNvSpPr/>
      </dsp:nvSpPr>
      <dsp:spPr>
        <a:xfrm>
          <a:off x="2162556" y="525112"/>
          <a:ext cx="7895844" cy="47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Strengthen culture of accountability for program performance​</a:t>
          </a:r>
        </a:p>
      </dsp:txBody>
      <dsp:txXfrm>
        <a:off x="2162556" y="525112"/>
        <a:ext cx="7895844" cy="477188"/>
      </dsp:txXfrm>
    </dsp:sp>
    <dsp:sp modelId="{B66AE457-1B12-43BE-BDC4-2F87E8EDFCB7}">
      <dsp:nvSpPr>
        <dsp:cNvPr id="0" name=""/>
        <dsp:cNvSpPr/>
      </dsp:nvSpPr>
      <dsp:spPr>
        <a:xfrm>
          <a:off x="2011680" y="1002300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45B7F-938F-406C-8A37-37E6BCC17CFE}">
      <dsp:nvSpPr>
        <dsp:cNvPr id="0" name=""/>
        <dsp:cNvSpPr/>
      </dsp:nvSpPr>
      <dsp:spPr>
        <a:xfrm>
          <a:off x="2162556" y="1026160"/>
          <a:ext cx="7895844" cy="47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Provide timely data for decision making</a:t>
          </a:r>
        </a:p>
      </dsp:txBody>
      <dsp:txXfrm>
        <a:off x="2162556" y="1026160"/>
        <a:ext cx="7895844" cy="477188"/>
      </dsp:txXfrm>
    </dsp:sp>
    <dsp:sp modelId="{2E7A1117-6996-4DF4-AAFF-B3D54B717A26}">
      <dsp:nvSpPr>
        <dsp:cNvPr id="0" name=""/>
        <dsp:cNvSpPr/>
      </dsp:nvSpPr>
      <dsp:spPr>
        <a:xfrm>
          <a:off x="2011680" y="1503348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43FFB-A82E-4564-BAEA-3D55E1E702B4}">
      <dsp:nvSpPr>
        <dsp:cNvPr id="0" name=""/>
        <dsp:cNvSpPr/>
      </dsp:nvSpPr>
      <dsp:spPr>
        <a:xfrm>
          <a:off x="0" y="1527208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A231E-66FF-4390-BA8D-265227FA36F7}">
      <dsp:nvSpPr>
        <dsp:cNvPr id="0" name=""/>
        <dsp:cNvSpPr/>
      </dsp:nvSpPr>
      <dsp:spPr>
        <a:xfrm>
          <a:off x="0" y="1527208"/>
          <a:ext cx="2011680" cy="73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Committee Charge:</a:t>
          </a:r>
          <a:endParaRPr lang="en-US" sz="2000" kern="1200" dirty="0"/>
        </a:p>
      </dsp:txBody>
      <dsp:txXfrm>
        <a:off x="0" y="1527208"/>
        <a:ext cx="2011680" cy="731663"/>
      </dsp:txXfrm>
    </dsp:sp>
    <dsp:sp modelId="{043B3C0A-6FE0-47E6-9A20-E2AE33240EC7}">
      <dsp:nvSpPr>
        <dsp:cNvPr id="0" name=""/>
        <dsp:cNvSpPr/>
      </dsp:nvSpPr>
      <dsp:spPr>
        <a:xfrm>
          <a:off x="0" y="2258871"/>
          <a:ext cx="1005839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8E6D9-8E29-4B45-A9E9-447646D27C0A}">
      <dsp:nvSpPr>
        <dsp:cNvPr id="0" name=""/>
        <dsp:cNvSpPr/>
      </dsp:nvSpPr>
      <dsp:spPr>
        <a:xfrm>
          <a:off x="0" y="2258871"/>
          <a:ext cx="2011680" cy="152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Program Performance Review Committee will:</a:t>
          </a:r>
        </a:p>
      </dsp:txBody>
      <dsp:txXfrm>
        <a:off x="0" y="2258871"/>
        <a:ext cx="2011680" cy="1527002"/>
      </dsp:txXfrm>
    </dsp:sp>
    <dsp:sp modelId="{0956226C-A7ED-478B-B650-A870D7EAD60B}">
      <dsp:nvSpPr>
        <dsp:cNvPr id="0" name=""/>
        <dsp:cNvSpPr/>
      </dsp:nvSpPr>
      <dsp:spPr>
        <a:xfrm>
          <a:off x="2162556" y="2294362"/>
          <a:ext cx="7895844" cy="709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Evaluate and formalize dashboards​</a:t>
          </a:r>
        </a:p>
      </dsp:txBody>
      <dsp:txXfrm>
        <a:off x="2162556" y="2294362"/>
        <a:ext cx="7895844" cy="709817"/>
      </dsp:txXfrm>
    </dsp:sp>
    <dsp:sp modelId="{6E18A1BF-B532-4BCC-A837-922C69747739}">
      <dsp:nvSpPr>
        <dsp:cNvPr id="0" name=""/>
        <dsp:cNvSpPr/>
      </dsp:nvSpPr>
      <dsp:spPr>
        <a:xfrm>
          <a:off x="2011680" y="3004180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7C5BE-7FBA-48A8-AE0B-3A495B2EC700}">
      <dsp:nvSpPr>
        <dsp:cNvPr id="0" name=""/>
        <dsp:cNvSpPr/>
      </dsp:nvSpPr>
      <dsp:spPr>
        <a:xfrm>
          <a:off x="2162556" y="3039671"/>
          <a:ext cx="7895844" cy="709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Outline expectations and process for program review</a:t>
          </a:r>
        </a:p>
      </dsp:txBody>
      <dsp:txXfrm>
        <a:off x="2162556" y="3039671"/>
        <a:ext cx="7895844" cy="709817"/>
      </dsp:txXfrm>
    </dsp:sp>
    <dsp:sp modelId="{7F3316C8-F5B4-4351-81D4-8BE2A5E7EC48}">
      <dsp:nvSpPr>
        <dsp:cNvPr id="0" name=""/>
        <dsp:cNvSpPr/>
      </dsp:nvSpPr>
      <dsp:spPr>
        <a:xfrm>
          <a:off x="2011680" y="3749489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8579C-5FFE-4DD1-B1A5-65F59DAC3D78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BF8E-AFB5-4251-AA4B-E077BF54FBAF}">
      <dsp:nvSpPr>
        <dsp:cNvPr id="0" name=""/>
        <dsp:cNvSpPr/>
      </dsp:nvSpPr>
      <dsp:spPr>
        <a:xfrm rot="8100000">
          <a:off x="62716" y="436271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7E892-3745-411F-85F7-FABCBA1DFE98}">
      <dsp:nvSpPr>
        <dsp:cNvPr id="0" name=""/>
        <dsp:cNvSpPr/>
      </dsp:nvSpPr>
      <dsp:spPr>
        <a:xfrm>
          <a:off x="93647" y="467202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14114-C5C8-48FD-9F9F-6A96A9DB7EC3}">
      <dsp:nvSpPr>
        <dsp:cNvPr id="0" name=""/>
        <dsp:cNvSpPr/>
      </dsp:nvSpPr>
      <dsp:spPr>
        <a:xfrm>
          <a:off x="398805" y="772360"/>
          <a:ext cx="3343100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Programs develop Program Report</a:t>
          </a:r>
        </a:p>
      </dsp:txBody>
      <dsp:txXfrm>
        <a:off x="398805" y="772360"/>
        <a:ext cx="3343100" cy="1120679"/>
      </dsp:txXfrm>
    </dsp:sp>
    <dsp:sp modelId="{E419E9AC-357C-4BC7-BDAD-37EEA7B1DBBE}">
      <dsp:nvSpPr>
        <dsp:cNvPr id="0" name=""/>
        <dsp:cNvSpPr/>
      </dsp:nvSpPr>
      <dsp:spPr>
        <a:xfrm>
          <a:off x="398805" y="378607"/>
          <a:ext cx="3343100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Apr–June</a:t>
          </a:r>
        </a:p>
      </dsp:txBody>
      <dsp:txXfrm>
        <a:off x="398805" y="378607"/>
        <a:ext cx="3343100" cy="393752"/>
      </dsp:txXfrm>
    </dsp:sp>
    <dsp:sp modelId="{BBF50363-3D13-4465-B71D-A7DC76234326}">
      <dsp:nvSpPr>
        <dsp:cNvPr id="0" name=""/>
        <dsp:cNvSpPr/>
      </dsp:nvSpPr>
      <dsp:spPr>
        <a:xfrm>
          <a:off x="201929" y="77236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BC7E1-130C-4CED-827F-5750C6046C5C}">
      <dsp:nvSpPr>
        <dsp:cNvPr id="0" name=""/>
        <dsp:cNvSpPr/>
      </dsp:nvSpPr>
      <dsp:spPr>
        <a:xfrm>
          <a:off x="165800" y="1857602"/>
          <a:ext cx="70875" cy="70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62B91-7849-4BD4-A238-EA31648CD557}">
      <dsp:nvSpPr>
        <dsp:cNvPr id="0" name=""/>
        <dsp:cNvSpPr/>
      </dsp:nvSpPr>
      <dsp:spPr>
        <a:xfrm rot="18900000">
          <a:off x="2069537" y="3071383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D827A-03B6-4195-B5E7-83237BC9B52F}">
      <dsp:nvSpPr>
        <dsp:cNvPr id="0" name=""/>
        <dsp:cNvSpPr/>
      </dsp:nvSpPr>
      <dsp:spPr>
        <a:xfrm>
          <a:off x="2100467" y="3102313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D6A25-8F73-427E-A2F4-018855BD9F81}">
      <dsp:nvSpPr>
        <dsp:cNvPr id="0" name=""/>
        <dsp:cNvSpPr/>
      </dsp:nvSpPr>
      <dsp:spPr>
        <a:xfrm>
          <a:off x="2405625" y="1893040"/>
          <a:ext cx="3343100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Deans create College Report</a:t>
          </a:r>
        </a:p>
      </dsp:txBody>
      <dsp:txXfrm>
        <a:off x="2405625" y="1893040"/>
        <a:ext cx="3343100" cy="1120679"/>
      </dsp:txXfrm>
    </dsp:sp>
    <dsp:sp modelId="{4686667A-9598-4113-85FA-2097345CC29B}">
      <dsp:nvSpPr>
        <dsp:cNvPr id="0" name=""/>
        <dsp:cNvSpPr/>
      </dsp:nvSpPr>
      <dsp:spPr>
        <a:xfrm>
          <a:off x="2405625" y="3013719"/>
          <a:ext cx="3343100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June–July</a:t>
          </a:r>
        </a:p>
      </dsp:txBody>
      <dsp:txXfrm>
        <a:off x="2405625" y="3013719"/>
        <a:ext cx="3343100" cy="393752"/>
      </dsp:txXfrm>
    </dsp:sp>
    <dsp:sp modelId="{1D4F8260-38CF-49AB-9FA3-C1B32076F678}">
      <dsp:nvSpPr>
        <dsp:cNvPr id="0" name=""/>
        <dsp:cNvSpPr/>
      </dsp:nvSpPr>
      <dsp:spPr>
        <a:xfrm>
          <a:off x="2208749" y="189304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B8B3C-BCA8-4717-BADA-0D18A2B558E4}">
      <dsp:nvSpPr>
        <dsp:cNvPr id="0" name=""/>
        <dsp:cNvSpPr/>
      </dsp:nvSpPr>
      <dsp:spPr>
        <a:xfrm>
          <a:off x="2172620" y="1857602"/>
          <a:ext cx="70875" cy="70875"/>
        </a:xfrm>
        <a:prstGeom prst="ellipse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FAA38-E401-489B-823B-8221F8D65A4E}">
      <dsp:nvSpPr>
        <dsp:cNvPr id="0" name=""/>
        <dsp:cNvSpPr/>
      </dsp:nvSpPr>
      <dsp:spPr>
        <a:xfrm rot="8100000">
          <a:off x="4076357" y="436271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28D1A-5B21-4913-9EC1-8813AC7AA6FD}">
      <dsp:nvSpPr>
        <dsp:cNvPr id="0" name=""/>
        <dsp:cNvSpPr/>
      </dsp:nvSpPr>
      <dsp:spPr>
        <a:xfrm>
          <a:off x="4107288" y="467202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FF8BF-180F-464E-BAA2-8618DFD4ADA1}">
      <dsp:nvSpPr>
        <dsp:cNvPr id="0" name=""/>
        <dsp:cNvSpPr/>
      </dsp:nvSpPr>
      <dsp:spPr>
        <a:xfrm>
          <a:off x="4412446" y="772360"/>
          <a:ext cx="3343100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Deans meet with Provost team and then create action plans</a:t>
          </a:r>
        </a:p>
      </dsp:txBody>
      <dsp:txXfrm>
        <a:off x="4412446" y="772360"/>
        <a:ext cx="3343100" cy="1120679"/>
      </dsp:txXfrm>
    </dsp:sp>
    <dsp:sp modelId="{3314305C-E1F0-41A2-BBEE-10F46B80960F}">
      <dsp:nvSpPr>
        <dsp:cNvPr id="0" name=""/>
        <dsp:cNvSpPr/>
      </dsp:nvSpPr>
      <dsp:spPr>
        <a:xfrm>
          <a:off x="4412446" y="378607"/>
          <a:ext cx="3343100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Aug–Sep</a:t>
          </a:r>
        </a:p>
      </dsp:txBody>
      <dsp:txXfrm>
        <a:off x="4412446" y="378607"/>
        <a:ext cx="3343100" cy="393752"/>
      </dsp:txXfrm>
    </dsp:sp>
    <dsp:sp modelId="{06AF3A59-34E2-48F5-9600-F9FF5605D17E}">
      <dsp:nvSpPr>
        <dsp:cNvPr id="0" name=""/>
        <dsp:cNvSpPr/>
      </dsp:nvSpPr>
      <dsp:spPr>
        <a:xfrm>
          <a:off x="4215570" y="77236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59A3E-0269-46A2-B20D-2509CDB5E2D8}">
      <dsp:nvSpPr>
        <dsp:cNvPr id="0" name=""/>
        <dsp:cNvSpPr/>
      </dsp:nvSpPr>
      <dsp:spPr>
        <a:xfrm>
          <a:off x="4179441" y="1857602"/>
          <a:ext cx="70875" cy="70875"/>
        </a:xfrm>
        <a:prstGeom prst="ellipse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81A97-E114-4D3A-914A-C62706C2D0F3}">
      <dsp:nvSpPr>
        <dsp:cNvPr id="0" name=""/>
        <dsp:cNvSpPr/>
      </dsp:nvSpPr>
      <dsp:spPr>
        <a:xfrm rot="18900000">
          <a:off x="6083178" y="3071383"/>
          <a:ext cx="278424" cy="278424"/>
        </a:xfrm>
        <a:prstGeom prst="teardrop">
          <a:avLst>
            <a:gd name="adj" fmla="val 115000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CC6A9-1BE9-4759-886E-A3E02DD1649B}">
      <dsp:nvSpPr>
        <dsp:cNvPr id="0" name=""/>
        <dsp:cNvSpPr/>
      </dsp:nvSpPr>
      <dsp:spPr>
        <a:xfrm>
          <a:off x="6114109" y="3102313"/>
          <a:ext cx="216563" cy="2165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D6794-9735-4718-8DD5-A93AEDF48BBC}">
      <dsp:nvSpPr>
        <dsp:cNvPr id="0" name=""/>
        <dsp:cNvSpPr/>
      </dsp:nvSpPr>
      <dsp:spPr>
        <a:xfrm>
          <a:off x="6419267" y="1893040"/>
          <a:ext cx="3343100" cy="112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University Report created</a:t>
          </a:r>
        </a:p>
      </dsp:txBody>
      <dsp:txXfrm>
        <a:off x="6419267" y="1893040"/>
        <a:ext cx="3343100" cy="1120679"/>
      </dsp:txXfrm>
    </dsp:sp>
    <dsp:sp modelId="{492509E0-E110-464C-AC1E-5A7CC606540F}">
      <dsp:nvSpPr>
        <dsp:cNvPr id="0" name=""/>
        <dsp:cNvSpPr/>
      </dsp:nvSpPr>
      <dsp:spPr>
        <a:xfrm>
          <a:off x="6419267" y="3013719"/>
          <a:ext cx="3343100" cy="39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Sep–Nov</a:t>
          </a:r>
        </a:p>
      </dsp:txBody>
      <dsp:txXfrm>
        <a:off x="6419267" y="3013719"/>
        <a:ext cx="3343100" cy="393752"/>
      </dsp:txXfrm>
    </dsp:sp>
    <dsp:sp modelId="{F50F3CC3-3859-4857-82BD-6259EE9B60DE}">
      <dsp:nvSpPr>
        <dsp:cNvPr id="0" name=""/>
        <dsp:cNvSpPr/>
      </dsp:nvSpPr>
      <dsp:spPr>
        <a:xfrm>
          <a:off x="6222391" y="1893040"/>
          <a:ext cx="0" cy="1120679"/>
        </a:xfrm>
        <a:prstGeom prst="line">
          <a:avLst/>
        </a:prstGeom>
        <a:noFill/>
        <a:ln w="12700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9AFAA-EA42-4D2A-AAF9-9370429FA22A}">
      <dsp:nvSpPr>
        <dsp:cNvPr id="0" name=""/>
        <dsp:cNvSpPr/>
      </dsp:nvSpPr>
      <dsp:spPr>
        <a:xfrm>
          <a:off x="6186262" y="1857602"/>
          <a:ext cx="70875" cy="70875"/>
        </a:xfrm>
        <a:prstGeom prst="ellips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DE025-B5E4-4024-828A-1F7DF88DA3F0}">
      <dsp:nvSpPr>
        <dsp:cNvPr id="0" name=""/>
        <dsp:cNvSpPr/>
      </dsp:nvSpPr>
      <dsp:spPr>
        <a:xfrm>
          <a:off x="287377" y="696459"/>
          <a:ext cx="898558" cy="8985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57E13-71D5-4D1B-8301-C927A01FA8D8}">
      <dsp:nvSpPr>
        <dsp:cNvPr id="0" name=""/>
        <dsp:cNvSpPr/>
      </dsp:nvSpPr>
      <dsp:spPr>
        <a:xfrm>
          <a:off x="478873" y="887955"/>
          <a:ext cx="515566" cy="5155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A310C-D149-426E-B7AE-7E713A8CA38F}">
      <dsp:nvSpPr>
        <dsp:cNvPr id="0" name=""/>
        <dsp:cNvSpPr/>
      </dsp:nvSpPr>
      <dsp:spPr>
        <a:xfrm>
          <a:off x="133" y="1874896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Program Performance Trend - Bachelors</a:t>
          </a:r>
        </a:p>
      </dsp:txBody>
      <dsp:txXfrm>
        <a:off x="133" y="1874896"/>
        <a:ext cx="1473046" cy="589218"/>
      </dsp:txXfrm>
    </dsp:sp>
    <dsp:sp modelId="{836F02CA-EA94-4C0F-9B17-1D41E97D8AA3}">
      <dsp:nvSpPr>
        <dsp:cNvPr id="0" name=""/>
        <dsp:cNvSpPr/>
      </dsp:nvSpPr>
      <dsp:spPr>
        <a:xfrm>
          <a:off x="2018207" y="696459"/>
          <a:ext cx="898558" cy="8985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C1D66-C274-4839-A3AC-F297FBBBF565}">
      <dsp:nvSpPr>
        <dsp:cNvPr id="0" name=""/>
        <dsp:cNvSpPr/>
      </dsp:nvSpPr>
      <dsp:spPr>
        <a:xfrm>
          <a:off x="2209703" y="887955"/>
          <a:ext cx="515566" cy="5155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F9B7A-C70B-415B-BC1C-ED150982D506}">
      <dsp:nvSpPr>
        <dsp:cNvPr id="0" name=""/>
        <dsp:cNvSpPr/>
      </dsp:nvSpPr>
      <dsp:spPr>
        <a:xfrm>
          <a:off x="1730963" y="1874896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Program Performance Trend - Masters</a:t>
          </a:r>
          <a:endParaRPr lang="en-US" sz="1200" kern="1200" dirty="0"/>
        </a:p>
      </dsp:txBody>
      <dsp:txXfrm>
        <a:off x="1730963" y="1874896"/>
        <a:ext cx="1473046" cy="589218"/>
      </dsp:txXfrm>
    </dsp:sp>
    <dsp:sp modelId="{54E821FE-8E9C-4EC4-815E-546B95E903D2}">
      <dsp:nvSpPr>
        <dsp:cNvPr id="0" name=""/>
        <dsp:cNvSpPr/>
      </dsp:nvSpPr>
      <dsp:spPr>
        <a:xfrm>
          <a:off x="3749037" y="696459"/>
          <a:ext cx="898558" cy="8985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3BCCC-474D-43A2-A295-F92120656E22}">
      <dsp:nvSpPr>
        <dsp:cNvPr id="0" name=""/>
        <dsp:cNvSpPr/>
      </dsp:nvSpPr>
      <dsp:spPr>
        <a:xfrm>
          <a:off x="3940533" y="887955"/>
          <a:ext cx="515566" cy="51556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253D3-9565-4E44-AB86-F695BA030277}">
      <dsp:nvSpPr>
        <dsp:cNvPr id="0" name=""/>
        <dsp:cNvSpPr/>
      </dsp:nvSpPr>
      <dsp:spPr>
        <a:xfrm>
          <a:off x="3461793" y="1874896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Notes</a:t>
          </a:r>
        </a:p>
      </dsp:txBody>
      <dsp:txXfrm>
        <a:off x="3461793" y="1874896"/>
        <a:ext cx="1473046" cy="589218"/>
      </dsp:txXfrm>
    </dsp:sp>
    <dsp:sp modelId="{2B2B787E-441D-4A53-9106-0B7656B65E72}">
      <dsp:nvSpPr>
        <dsp:cNvPr id="0" name=""/>
        <dsp:cNvSpPr/>
      </dsp:nvSpPr>
      <dsp:spPr>
        <a:xfrm>
          <a:off x="5479867" y="696459"/>
          <a:ext cx="898558" cy="8985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C7E2-E521-49FB-A9F8-20137BFE155D}">
      <dsp:nvSpPr>
        <dsp:cNvPr id="0" name=""/>
        <dsp:cNvSpPr/>
      </dsp:nvSpPr>
      <dsp:spPr>
        <a:xfrm>
          <a:off x="5671363" y="887955"/>
          <a:ext cx="515566" cy="51556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9C648-B1C3-4876-A740-3128586B7FD5}">
      <dsp:nvSpPr>
        <dsp:cNvPr id="0" name=""/>
        <dsp:cNvSpPr/>
      </dsp:nvSpPr>
      <dsp:spPr>
        <a:xfrm>
          <a:off x="5192623" y="1874896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Program Benchmarking Report – Bachelors</a:t>
          </a:r>
        </a:p>
      </dsp:txBody>
      <dsp:txXfrm>
        <a:off x="5192623" y="1874896"/>
        <a:ext cx="1473046" cy="589218"/>
      </dsp:txXfrm>
    </dsp:sp>
    <dsp:sp modelId="{6564996A-186F-4E67-8B20-7E6A844DC070}">
      <dsp:nvSpPr>
        <dsp:cNvPr id="0" name=""/>
        <dsp:cNvSpPr/>
      </dsp:nvSpPr>
      <dsp:spPr>
        <a:xfrm>
          <a:off x="7210697" y="696459"/>
          <a:ext cx="898558" cy="8985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4B470-FFD0-4770-9AC2-72AF3D9DDA7A}">
      <dsp:nvSpPr>
        <dsp:cNvPr id="0" name=""/>
        <dsp:cNvSpPr/>
      </dsp:nvSpPr>
      <dsp:spPr>
        <a:xfrm>
          <a:off x="7402193" y="887955"/>
          <a:ext cx="515566" cy="51556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FFC10-D482-4ACC-960C-49BD06CE8FE2}">
      <dsp:nvSpPr>
        <dsp:cNvPr id="0" name=""/>
        <dsp:cNvSpPr/>
      </dsp:nvSpPr>
      <dsp:spPr>
        <a:xfrm>
          <a:off x="6923453" y="1874896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Program Report – Masters</a:t>
          </a:r>
        </a:p>
      </dsp:txBody>
      <dsp:txXfrm>
        <a:off x="6923453" y="1874896"/>
        <a:ext cx="1473046" cy="589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DAB11-2D9E-4A03-B056-51AD2ABB9559}">
      <dsp:nvSpPr>
        <dsp:cNvPr id="0" name=""/>
        <dsp:cNvSpPr/>
      </dsp:nvSpPr>
      <dsp:spPr>
        <a:xfrm>
          <a:off x="0" y="784622"/>
          <a:ext cx="10058399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Direct Education of Students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Scholarly, Research and Creative Activities </a:t>
          </a:r>
          <a:endParaRPr lang="en-US" sz="1400" kern="120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Service Activities </a:t>
          </a:r>
        </a:p>
      </dsp:txBody>
      <dsp:txXfrm>
        <a:off x="0" y="784622"/>
        <a:ext cx="10058399" cy="1058400"/>
      </dsp:txXfrm>
    </dsp:sp>
    <dsp:sp modelId="{0BE4E2B4-C4C4-4BDC-812D-03E00C5B0366}">
      <dsp:nvSpPr>
        <dsp:cNvPr id="0" name=""/>
        <dsp:cNvSpPr/>
      </dsp:nvSpPr>
      <dsp:spPr>
        <a:xfrm>
          <a:off x="502920" y="577982"/>
          <a:ext cx="704088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Part 1:Complete the slide bars to identify the programmatic role within the university</a:t>
          </a:r>
        </a:p>
      </dsp:txBody>
      <dsp:txXfrm>
        <a:off x="523095" y="598157"/>
        <a:ext cx="7000530" cy="372930"/>
      </dsp:txXfrm>
    </dsp:sp>
    <dsp:sp modelId="{89CC5BBC-CC8B-45B2-9838-2330DA69EBCF}">
      <dsp:nvSpPr>
        <dsp:cNvPr id="0" name=""/>
        <dsp:cNvSpPr/>
      </dsp:nvSpPr>
      <dsp:spPr>
        <a:xfrm>
          <a:off x="0" y="2125262"/>
          <a:ext cx="10058399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This is not a scored rubric seeking X number of points. It is a visual rubric to assess alignment because no program will be in “strong alignment” across all criteria.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There may have several criteria where there is no alignment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i" panose="020F0502020204030204" pitchFamily="34" charset="0"/>
              <a:cs typeface="Times New Roman" panose="02020603050405020304" pitchFamily="18" charset="0"/>
            </a:rPr>
            <a:t>Categories: Curriculum, Research, Experience, Community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i" panose="020F0502020204030204" pitchFamily="34" charset="0"/>
              <a:cs typeface="Times New Roman" panose="02020603050405020304" pitchFamily="18" charset="0"/>
            </a:rPr>
            <a:t>Provide evidence of rating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i" panose="020F0502020204030204" pitchFamily="34" charset="0"/>
              <a:cs typeface="Times New Roman" panose="02020603050405020304" pitchFamily="18" charset="0"/>
            </a:rPr>
            <a:t>Explain why any section was unrated</a:t>
          </a:r>
          <a:endParaRPr lang="en-US" sz="1400" kern="1200"/>
        </a:p>
      </dsp:txBody>
      <dsp:txXfrm>
        <a:off x="0" y="2125262"/>
        <a:ext cx="10058399" cy="1719900"/>
      </dsp:txXfrm>
    </dsp:sp>
    <dsp:sp modelId="{F4096980-3C58-47B1-A297-640A149CBE97}">
      <dsp:nvSpPr>
        <dsp:cNvPr id="0" name=""/>
        <dsp:cNvSpPr/>
      </dsp:nvSpPr>
      <dsp:spPr>
        <a:xfrm>
          <a:off x="502920" y="1918622"/>
          <a:ext cx="7040880" cy="41328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Part 2: Complete the alignment rubric</a:t>
          </a:r>
          <a:r>
            <a:rPr lang="en-US" sz="1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</dsp:txBody>
      <dsp:txXfrm>
        <a:off x="523095" y="1938797"/>
        <a:ext cx="7000530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0EC4A-E4AD-4C79-8178-A61F2A5C914F}">
      <dsp:nvSpPr>
        <dsp:cNvPr id="0" name=""/>
        <dsp:cNvSpPr/>
      </dsp:nvSpPr>
      <dsp:spPr>
        <a:xfrm>
          <a:off x="0" y="317345"/>
          <a:ext cx="10058399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29108" rIns="78064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Tactical Goal based on strategic peer benchmarks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Drexel University’s Lowest Score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Drexel University’s Highest Score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Program 3-year trend</a:t>
          </a:r>
        </a:p>
      </dsp:txBody>
      <dsp:txXfrm>
        <a:off x="0" y="317345"/>
        <a:ext cx="10058399" cy="1004850"/>
      </dsp:txXfrm>
    </dsp:sp>
    <dsp:sp modelId="{FE8ABC0C-47F2-40D2-A218-04FC49CFDB12}">
      <dsp:nvSpPr>
        <dsp:cNvPr id="0" name=""/>
        <dsp:cNvSpPr/>
      </dsp:nvSpPr>
      <dsp:spPr>
        <a:xfrm>
          <a:off x="502920" y="154985"/>
          <a:ext cx="704088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Programs will see the following for each metric (UG so far)</a:t>
          </a:r>
          <a:endParaRPr lang="en-US" sz="1100" kern="1200"/>
        </a:p>
      </dsp:txBody>
      <dsp:txXfrm>
        <a:off x="518772" y="170837"/>
        <a:ext cx="7009176" cy="293016"/>
      </dsp:txXfrm>
    </dsp:sp>
    <dsp:sp modelId="{ED93C4F1-286B-44DE-A5BD-00F1686AB66A}">
      <dsp:nvSpPr>
        <dsp:cNvPr id="0" name=""/>
        <dsp:cNvSpPr/>
      </dsp:nvSpPr>
      <dsp:spPr>
        <a:xfrm>
          <a:off x="0" y="1543955"/>
          <a:ext cx="10058399" cy="46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810023"/>
              <a:satOff val="113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29108" rIns="78064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These plans could be for more than one year</a:t>
          </a:r>
        </a:p>
      </dsp:txBody>
      <dsp:txXfrm>
        <a:off x="0" y="1543955"/>
        <a:ext cx="10058399" cy="467775"/>
      </dsp:txXfrm>
    </dsp:sp>
    <dsp:sp modelId="{E42B5E32-4BE5-4836-A6BA-A9E503D0F94E}">
      <dsp:nvSpPr>
        <dsp:cNvPr id="0" name=""/>
        <dsp:cNvSpPr/>
      </dsp:nvSpPr>
      <dsp:spPr>
        <a:xfrm>
          <a:off x="502920" y="1381595"/>
          <a:ext cx="7040880" cy="324720"/>
        </a:xfrm>
        <a:prstGeom prst="roundRect">
          <a:avLst/>
        </a:prstGeom>
        <a:solidFill>
          <a:schemeClr val="accent2">
            <a:hueOff val="810023"/>
            <a:satOff val="113"/>
            <a:lumOff val="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an update on any action plans/areas of concern from last year (if applicable)</a:t>
          </a:r>
        </a:p>
      </dsp:txBody>
      <dsp:txXfrm>
        <a:off x="518772" y="1397447"/>
        <a:ext cx="7009176" cy="293016"/>
      </dsp:txXfrm>
    </dsp:sp>
    <dsp:sp modelId="{BA18DCAB-4D38-4EAB-9397-D1ADB2EE9B61}">
      <dsp:nvSpPr>
        <dsp:cNvPr id="0" name=""/>
        <dsp:cNvSpPr/>
      </dsp:nvSpPr>
      <dsp:spPr>
        <a:xfrm>
          <a:off x="0" y="2233490"/>
          <a:ext cx="10058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620045"/>
              <a:satOff val="225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D17C0-9FAF-4EAC-83FD-EBB59DAD7C0D}">
      <dsp:nvSpPr>
        <dsp:cNvPr id="0" name=""/>
        <dsp:cNvSpPr/>
      </dsp:nvSpPr>
      <dsp:spPr>
        <a:xfrm>
          <a:off x="502920" y="2071130"/>
          <a:ext cx="7040880" cy="324720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a context for 3-year trends that are either positive or negative (all of them?)</a:t>
          </a:r>
        </a:p>
      </dsp:txBody>
      <dsp:txXfrm>
        <a:off x="518772" y="2086982"/>
        <a:ext cx="7009176" cy="293016"/>
      </dsp:txXfrm>
    </dsp:sp>
    <dsp:sp modelId="{4E1D094A-299B-478C-AEB3-1A3FE78BE5AF}">
      <dsp:nvSpPr>
        <dsp:cNvPr id="0" name=""/>
        <dsp:cNvSpPr/>
      </dsp:nvSpPr>
      <dsp:spPr>
        <a:xfrm>
          <a:off x="0" y="2732450"/>
          <a:ext cx="10058399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430068"/>
              <a:satOff val="338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29108" rIns="78064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This action plan could have initiatives that last for more than one year. 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a metric has been trending down, how you will address this area of concern? 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a metric is stagnant, are there things that can be done to improve?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a metric is doing well, how can you share this information with other programs?</a:t>
          </a:r>
        </a:p>
      </dsp:txBody>
      <dsp:txXfrm>
        <a:off x="0" y="2732450"/>
        <a:ext cx="10058399" cy="1004850"/>
      </dsp:txXfrm>
    </dsp:sp>
    <dsp:sp modelId="{32984249-3884-4B0B-9D33-D729845E89FB}">
      <dsp:nvSpPr>
        <dsp:cNvPr id="0" name=""/>
        <dsp:cNvSpPr/>
      </dsp:nvSpPr>
      <dsp:spPr>
        <a:xfrm>
          <a:off x="502920" y="2570090"/>
          <a:ext cx="7040880" cy="324720"/>
        </a:xfrm>
        <a:prstGeom prst="roundRect">
          <a:avLst/>
        </a:prstGeom>
        <a:solidFill>
          <a:schemeClr val="accent2">
            <a:hueOff val="2430068"/>
            <a:satOff val="338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create an action plan for the next year (provide an executive summary)  </a:t>
          </a:r>
        </a:p>
      </dsp:txBody>
      <dsp:txXfrm>
        <a:off x="518772" y="2585942"/>
        <a:ext cx="7009176" cy="293016"/>
      </dsp:txXfrm>
    </dsp:sp>
    <dsp:sp modelId="{CCB81F7C-4597-41DC-8726-77F77E5D2ED6}">
      <dsp:nvSpPr>
        <dsp:cNvPr id="0" name=""/>
        <dsp:cNvSpPr/>
      </dsp:nvSpPr>
      <dsp:spPr>
        <a:xfrm>
          <a:off x="0" y="3959060"/>
          <a:ext cx="10058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B6D39-37DC-479E-BD66-1651220D1947}">
      <dsp:nvSpPr>
        <dsp:cNvPr id="0" name=""/>
        <dsp:cNvSpPr/>
      </dsp:nvSpPr>
      <dsp:spPr>
        <a:xfrm>
          <a:off x="502920" y="3796700"/>
          <a:ext cx="7040880" cy="32472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goals and key performance indicators for the next year (and beyond)</a:t>
          </a:r>
        </a:p>
      </dsp:txBody>
      <dsp:txXfrm>
        <a:off x="518772" y="3812552"/>
        <a:ext cx="7009176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9F3BC-BD92-4314-B914-B8F8AF5D42C6}">
      <dsp:nvSpPr>
        <dsp:cNvPr id="0" name=""/>
        <dsp:cNvSpPr/>
      </dsp:nvSpPr>
      <dsp:spPr>
        <a:xfrm>
          <a:off x="0" y="349731"/>
          <a:ext cx="6797675" cy="311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95732" rIns="52757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900" kern="1200"/>
            <a:t>Please provide an update on any action plans/areas of concern from last year (if applicable)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900" kern="1200"/>
            <a:t>Please provide a summary of strengths and weaknesses for the college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900" kern="1200"/>
            <a:t>Please provide comments/context for programs that are areas of concern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900" kern="1200"/>
            <a:t>Please provide suggested efficiencies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900" kern="1200"/>
            <a:t>Please provide examples of effective practices and programs/initiatives that you would like to highlight</a:t>
          </a:r>
        </a:p>
      </dsp:txBody>
      <dsp:txXfrm>
        <a:off x="0" y="349731"/>
        <a:ext cx="6797675" cy="3112200"/>
      </dsp:txXfrm>
    </dsp:sp>
    <dsp:sp modelId="{592E8E85-A0A3-42F0-9A9D-ED04A2FA1514}">
      <dsp:nvSpPr>
        <dsp:cNvPr id="0" name=""/>
        <dsp:cNvSpPr/>
      </dsp:nvSpPr>
      <dsp:spPr>
        <a:xfrm>
          <a:off x="339883" y="69291"/>
          <a:ext cx="475837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400" kern="1200"/>
            <a:t>Part 1: Tactical Dashboard</a:t>
          </a:r>
        </a:p>
      </dsp:txBody>
      <dsp:txXfrm>
        <a:off x="367263" y="96671"/>
        <a:ext cx="4703612" cy="506120"/>
      </dsp:txXfrm>
    </dsp:sp>
    <dsp:sp modelId="{6549D5AB-14DB-4C02-86EC-C9243F4B0DCA}">
      <dsp:nvSpPr>
        <dsp:cNvPr id="0" name=""/>
        <dsp:cNvSpPr/>
      </dsp:nvSpPr>
      <dsp:spPr>
        <a:xfrm>
          <a:off x="0" y="3844971"/>
          <a:ext cx="6797675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95732" rIns="52757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900" kern="1200"/>
            <a:t>Please describe major initiative for next year and beyond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en-US" sz="1900" kern="1200"/>
            <a:t>Some goals will take longer than one year to achieve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900" kern="1200"/>
            <a:t>Please provide the goals for next year and beyond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en-US" sz="1900" kern="1200"/>
            <a:t>Some goals will take longer than one year to achieve</a:t>
          </a:r>
        </a:p>
      </dsp:txBody>
      <dsp:txXfrm>
        <a:off x="0" y="3844971"/>
        <a:ext cx="6797675" cy="1735650"/>
      </dsp:txXfrm>
    </dsp:sp>
    <dsp:sp modelId="{39728848-824D-4AD0-BC2D-7AEB4FAF9996}">
      <dsp:nvSpPr>
        <dsp:cNvPr id="0" name=""/>
        <dsp:cNvSpPr/>
      </dsp:nvSpPr>
      <dsp:spPr>
        <a:xfrm>
          <a:off x="339883" y="3564531"/>
          <a:ext cx="475837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400" kern="1200"/>
            <a:t>Extra:</a:t>
          </a:r>
        </a:p>
      </dsp:txBody>
      <dsp:txXfrm>
        <a:off x="367263" y="3591911"/>
        <a:ext cx="4703612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C40F5-6E22-4572-8F25-E3B35F28C6E1}">
      <dsp:nvSpPr>
        <dsp:cNvPr id="0" name=""/>
        <dsp:cNvSpPr/>
      </dsp:nvSpPr>
      <dsp:spPr>
        <a:xfrm>
          <a:off x="0" y="530631"/>
          <a:ext cx="6797675" cy="353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58216" rIns="52757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aggregate data on the college's contributions to each area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college level initiatives in support of the strategic plan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provide narrative around strengths and weaknesses with the college’s contributions to the strategic plan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Please describe future initiatives that will support advancement within the strategic plan.</a:t>
          </a:r>
        </a:p>
      </dsp:txBody>
      <dsp:txXfrm>
        <a:off x="0" y="530631"/>
        <a:ext cx="6797675" cy="3534300"/>
      </dsp:txXfrm>
    </dsp:sp>
    <dsp:sp modelId="{EBC04E2B-59C4-49CE-B4FD-AA91E3E899EA}">
      <dsp:nvSpPr>
        <dsp:cNvPr id="0" name=""/>
        <dsp:cNvSpPr/>
      </dsp:nvSpPr>
      <dsp:spPr>
        <a:xfrm>
          <a:off x="339883" y="205911"/>
          <a:ext cx="47583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Part 2: Strategic Dashboard:</a:t>
          </a:r>
          <a:endParaRPr lang="en-US" sz="2400" kern="1200" dirty="0"/>
        </a:p>
      </dsp:txBody>
      <dsp:txXfrm>
        <a:off x="371586" y="237614"/>
        <a:ext cx="4694966" cy="586034"/>
      </dsp:txXfrm>
    </dsp:sp>
    <dsp:sp modelId="{CC557C13-B225-4582-9F65-FE8F1E7785BE}">
      <dsp:nvSpPr>
        <dsp:cNvPr id="0" name=""/>
        <dsp:cNvSpPr/>
      </dsp:nvSpPr>
      <dsp:spPr>
        <a:xfrm>
          <a:off x="0" y="4508451"/>
          <a:ext cx="6797675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58216" rIns="52757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Do you have any suggestions for the process?</a:t>
          </a:r>
        </a:p>
      </dsp:txBody>
      <dsp:txXfrm>
        <a:off x="0" y="4508451"/>
        <a:ext cx="6797675" cy="935550"/>
      </dsp:txXfrm>
    </dsp:sp>
    <dsp:sp modelId="{62E07C07-01DF-485D-81D9-A244A2FB2344}">
      <dsp:nvSpPr>
        <dsp:cNvPr id="0" name=""/>
        <dsp:cNvSpPr/>
      </dsp:nvSpPr>
      <dsp:spPr>
        <a:xfrm>
          <a:off x="339883" y="4183731"/>
          <a:ext cx="47583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Step 3: Process Improvements</a:t>
          </a:r>
        </a:p>
      </dsp:txBody>
      <dsp:txXfrm>
        <a:off x="371586" y="4215434"/>
        <a:ext cx="469496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BEC64-0549-4B81-8139-CAEBB0F2468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A4F1B-B982-4517-8FCF-161E3C88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5 metrics with external benchmark goals: Admit Rate, Yield Rate, Retention Rate, </a:t>
            </a:r>
            <a:r>
              <a:rPr lang="en-US"/>
              <a:t>6-Year </a:t>
            </a:r>
            <a:r>
              <a:rPr lang="en-US" dirty="0"/>
              <a:t>Graduation Rate and Net Tuition Revenue.</a:t>
            </a:r>
            <a:r>
              <a:rPr lang="en-US"/>
              <a:t> </a:t>
            </a:r>
            <a:r>
              <a:rPr lang="en-US" dirty="0"/>
              <a:t> All other metrics have internal benchmark goals.</a:t>
            </a:r>
            <a:r>
              <a:rPr lang="en-US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A4F1B-B982-4517-8FCF-161E3C88E7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3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9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6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6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4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6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3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iz.drexel.edu/#/views/AnnualProgramReview/APRDashboard-Bachelors?:iid=2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viz.drexel.edu/#/views/AnnualProgramReview/AnnualProgramReviewDashboard?:iid=2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5103275B-E73A-6E5B-36C5-81C1656B1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177" b="158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1A1B6-3EC9-6FA6-6A0B-DFB5EC2E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Annual Program Review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CE2E2-7A2D-ECC6-95A6-86925F8B7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10725603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April 3, 2024</a:t>
            </a:r>
            <a:endParaRPr lang="en-US" sz="18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Sujoy Das, Vice Provost, Institutional Research, Assessment &amp; Accreditation</a:t>
            </a:r>
            <a:endParaRPr lang="en-US" sz="18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Joseph Hawk, Executive Director, Assessment &amp; Accreditation</a:t>
            </a:r>
            <a:endParaRPr lang="en-US" sz="18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r>
              <a:rPr lang="en-US" sz="1800" dirty="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Anna </a:t>
            </a:r>
            <a:r>
              <a:rPr lang="en-US" sz="1800" dirty="0" err="1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Chrulkiewicz</a:t>
            </a:r>
            <a:r>
              <a:rPr lang="en-US" sz="1800" dirty="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, Senior Vice Provost, Finance &amp; Administration</a:t>
            </a:r>
          </a:p>
          <a:p>
            <a:endParaRPr lang="en-US" sz="8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83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B59D-23AD-4C78-2DCD-28605325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7BDD-C510-7D56-0C2B-377919012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Description: </a:t>
            </a:r>
          </a:p>
          <a:p>
            <a:pPr marL="0" indent="0">
              <a:buNone/>
            </a:pPr>
            <a:r>
              <a:rPr lang="en-US"/>
              <a:t>A compliment to the Tactical Dashboard, this will be used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if there is alignment to the strategic plan and to what extent.</a:t>
            </a:r>
          </a:p>
          <a:p>
            <a:pPr marL="0" indent="0">
              <a:buNone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Process: 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or professional staff will rate themselves and provide evidence for that rating</a:t>
            </a:r>
          </a:p>
          <a:p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rubric can be used by program directors, faculty, and individual school/college administration to discuss and develop solutions and strategic planning for programs </a:t>
            </a:r>
          </a:p>
          <a:p>
            <a:r>
              <a:rPr lang="en-US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program will be fully aligned in all categories and some categories may not apply to all programs</a:t>
            </a:r>
            <a:endParaRPr lang="en-US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7C39-D242-E99F-075E-EEBB6B08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CD2B-6BD5-49DC-AF0D-3C5D00D9C2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2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5242-5783-50AE-C22F-247F84A0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Dashboard Example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672111C-64EA-95CD-E706-54209ED98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48928"/>
              </p:ext>
            </p:extLst>
          </p:nvPr>
        </p:nvGraphicFramePr>
        <p:xfrm>
          <a:off x="838200" y="1896399"/>
          <a:ext cx="10515601" cy="4197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3623">
                  <a:extLst>
                    <a:ext uri="{9D8B030D-6E8A-4147-A177-3AD203B41FA5}">
                      <a16:colId xmlns:a16="http://schemas.microsoft.com/office/drawing/2014/main" val="2717751041"/>
                    </a:ext>
                  </a:extLst>
                </a:gridCol>
                <a:gridCol w="4301977">
                  <a:extLst>
                    <a:ext uri="{9D8B030D-6E8A-4147-A177-3AD203B41FA5}">
                      <a16:colId xmlns:a16="http://schemas.microsoft.com/office/drawing/2014/main" val="1716816201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1524524340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3769631541"/>
                    </a:ext>
                  </a:extLst>
                </a:gridCol>
                <a:gridCol w="1225827">
                  <a:extLst>
                    <a:ext uri="{9D8B030D-6E8A-4147-A177-3AD203B41FA5}">
                      <a16:colId xmlns:a16="http://schemas.microsoft.com/office/drawing/2014/main" val="4138151250"/>
                    </a:ext>
                  </a:extLst>
                </a:gridCol>
              </a:tblGrid>
              <a:tr h="532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Category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Criteria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Strong Alignment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Partial Alignment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Alignment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212657"/>
                  </a:ext>
                </a:extLst>
              </a:tr>
              <a:tr h="18757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Research &amp; Creative Scholarship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Supports Students and Faculty Engaged in Research, Scholarly, Creative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Student placement in PhD programs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Student publications, patents, grants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Faculty publications, patents, grants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256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223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740953"/>
                  </a:ext>
                </a:extLst>
              </a:tr>
              <a:tr h="1567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Regional, National, or Industry Impact of Program Research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Are there patents or press about the program, faculty associated with the program, or students in the program?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21971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64239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FF022-0ABF-6754-8738-24F10A2E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CD2B-6BD5-49DC-AF0D-3C5D00D9C2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80DA-836C-C8E2-92CD-06A02CEA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B7472-DFE0-0BA8-7DDA-84E7DAFFE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Program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Tactical dashboard is ready for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Provide strategic context and any necessary 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College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Aggregation and synthesis of program-level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Identifying college-level themes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University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Aggregation and synthesis of college-level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Identifying university-level themes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570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20A5-808C-8D84-231B-BA35579B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PROPOSED Timeline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B8B1BBF-A83B-16E1-D85E-B714E0B6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50CD2B-6BD5-49DC-AF0D-3C5D00D9C23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24" name="Diagram 3">
            <a:extLst>
              <a:ext uri="{FF2B5EF4-FFF2-40B4-BE49-F238E27FC236}">
                <a16:creationId xmlns:a16="http://schemas.microsoft.com/office/drawing/2014/main" id="{EB569FBC-4795-12CF-8874-78F5BB68F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95684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50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66CA-41D8-FE00-FEE0-5FA5DA23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hlinkClick r:id="rId2"/>
              </a:rPr>
              <a:t>Tableau Dashboard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48091C-C4B3-C0D0-C4BA-7E49307BE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950104"/>
              </p:ext>
            </p:extLst>
          </p:nvPr>
        </p:nvGraphicFramePr>
        <p:xfrm>
          <a:off x="1927846" y="2098515"/>
          <a:ext cx="8396634" cy="316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516CEB-B12A-75BF-544C-9247AEB458C9}"/>
              </a:ext>
            </a:extLst>
          </p:cNvPr>
          <p:cNvSpPr txBox="1"/>
          <p:nvPr/>
        </p:nvSpPr>
        <p:spPr>
          <a:xfrm>
            <a:off x="1434937" y="5380215"/>
            <a:ext cx="519446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9476">
              <a:spcAft>
                <a:spcPts val="600"/>
              </a:spcAft>
            </a:pPr>
            <a:r>
              <a:rPr lang="en-US" kern="1200" dirty="0">
                <a:solidFill>
                  <a:srgbClr val="0070C0"/>
                </a:solidFill>
                <a:latin typeface="+mn-lt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Program Review Dashboard</a:t>
            </a:r>
            <a:endParaRPr lang="en-US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1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087D-47E5-A277-2036-F6C24DEE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F55D0-172D-D951-7D43-93D38BB15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56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CC19-D40D-7E37-ED82-D7F7A5C8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Report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727BA-CC72-34B6-697D-23DB9C438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Report: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will review and provide information about the status on the Tactical Dashboard and then complete the Strategic Dashboard to share it with the college/school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College/School Report: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Deans and staff will create a college-level report that will aggregate the program-level data to share with the Provost (and team) and the PPRC Oversite Committee. 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Deans and their teams will meet with the Provost team to discuss College Report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Deans will create an action plan based on their report and the meeting</a:t>
            </a:r>
          </a:p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Report: The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Provost and Team develop a report based on the College reports in concert with the PPRC Oversite Committee</a:t>
            </a:r>
          </a:p>
          <a:p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C11EC-4FFC-7A03-C039-C1B9D366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CD2B-6BD5-49DC-AF0D-3C5D00D9C2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16C4-8417-87AB-A56C-0BEE0E51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Program Report Strategic Dashboard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F85886F-3987-C8D3-9D37-BBDC7BFF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50CD2B-6BD5-49DC-AF0D-3C5D00D9C236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6B2E7E-7B65-DDC0-65A4-7B7BFE073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169504"/>
              </p:ext>
            </p:extLst>
          </p:nvPr>
        </p:nvGraphicFramePr>
        <p:xfrm>
          <a:off x="1096963" y="1839433"/>
          <a:ext cx="10058400" cy="442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59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16C4-8417-87AB-A56C-0BEE0E51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Program Report Tactical Dashboard</a:t>
            </a:r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B820BD8D-603C-14E9-44A7-F548CA31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50CD2B-6BD5-49DC-AF0D-3C5D00D9C236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E7C449-C7C6-45D1-FC70-5A9F92E58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09448"/>
              </p:ext>
            </p:extLst>
          </p:nvPr>
        </p:nvGraphicFramePr>
        <p:xfrm>
          <a:off x="1096963" y="1839433"/>
          <a:ext cx="10058400" cy="4391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50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6722C-4894-7A1A-543A-CCCA2533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College Report PART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B30FECB-E2B9-1FA4-9225-7AC23721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50CD2B-6BD5-49DC-AF0D-3C5D00D9C236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98F922-7C20-5FFA-1F5D-2B933D5A9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25192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68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EB84-C481-B83C-E71A-4BD6E6E9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Program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77016-9BE0-3673-2AFF-4976DE76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idea of standardized programs metrics surfaced in the Academic Resource Planning sub-committee of Pre-Planning work that set the foundation for the current.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process should provide more efficient management of the portfolio allowing for each program to be managed effectively saving time and effort</a:t>
            </a:r>
          </a:p>
        </p:txBody>
      </p:sp>
    </p:spTree>
    <p:extLst>
      <p:ext uri="{BB962C8B-B14F-4D97-AF65-F5344CB8AC3E}">
        <p14:creationId xmlns:p14="http://schemas.microsoft.com/office/powerpoint/2010/main" val="105558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9CA6C-BFC1-5876-F13F-8BC77F63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College Report Parts 2 &amp;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80C32A1-EFB5-E880-E55B-AC85757A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50CD2B-6BD5-49DC-AF0D-3C5D00D9C236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12B10E-37BA-3B9D-FE04-E4F3222CA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1335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13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C7D9-5A42-C65E-761E-68A474FE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35871"/>
          </a:xfrm>
        </p:spPr>
        <p:txBody>
          <a:bodyPr>
            <a:normAutofit/>
          </a:bodyPr>
          <a:lstStyle/>
          <a:p>
            <a:r>
              <a:rPr lang="en-US" dirty="0"/>
              <a:t>Annual Program Performance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D07E0-C591-6146-9A45-A3948A32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50CD2B-6BD5-49DC-AF0D-3C5D00D9C23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0EE1D7C-43B9-2F65-813A-A6F135B6F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18068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11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nancial graphs on a dark display">
            <a:extLst>
              <a:ext uri="{FF2B5EF4-FFF2-40B4-BE49-F238E27FC236}">
                <a16:creationId xmlns:a16="http://schemas.microsoft.com/office/drawing/2014/main" id="{932C14B0-EE4E-1AA0-A2DE-88F2E6839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1" r="32039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AB5859-0C3B-4536-9743-0CAF111ED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8B167-104E-0DFD-0123-2B8AE021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66650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Tactical Dashboard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A51F47-81C5-43A3-98C0-DB7B15721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0BED052-479F-7BE4-6CA0-883D22A0C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2236304"/>
            <a:ext cx="6339840" cy="36526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Description: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 set of 16 metrics reviewed and agreed upon by a representative committee composed of faculty and staff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Process: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 dashboard will be available for all to see throughout the year but will be part of the annual review process.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Programs will review and comment on trends found in each metric.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Benefit: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More effective usage of time for strategic planning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FE23F-CD1F-EFB3-3E8E-5AAB86F2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8668" y="6459785"/>
            <a:ext cx="131202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BF50CD2B-6BD5-49DC-AF0D-3C5D00D9C236}" type="slidenum">
              <a:rPr lang="en-US" smtClean="0"/>
              <a:pPr algn="l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8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C9D44-8F3C-04A7-181C-96598A8B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Tactical Dashboard Metrics - Part 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FC2BAA-1A21-B7D9-5649-8103BB90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F50CD2B-6BD5-49DC-AF0D-3C5D00D9C236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64EA9-04F6-11A6-AF13-599359860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330" y="47625"/>
            <a:ext cx="7284583" cy="47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9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C9D44-8F3C-04A7-181C-96598A8B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Tactical Dashboard Metrics - Part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F44B1-DC4B-4EC4-09BB-8A8943A0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F50CD2B-6BD5-49DC-AF0D-3C5D00D9C23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A9DC0-D536-1973-7426-4738055B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2" y="1398342"/>
            <a:ext cx="5853652" cy="2176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57157A-EE1F-E226-5622-88A875F6F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811" y="1398342"/>
            <a:ext cx="5927482" cy="21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4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C9D44-8F3C-04A7-181C-96598A8B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Tactical Dashboard Metrics - Part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6D72-1A87-1E45-58BB-9DC75E0B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F50CD2B-6BD5-49DC-AF0D-3C5D00D9C23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F6B8E-5499-4F05-1BAB-7F2C7E882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39984"/>
            <a:ext cx="6029514" cy="211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EAA96-7AAF-DF1C-C251-B1895736B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30" y="1562663"/>
            <a:ext cx="5962002" cy="20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6DB1-3B7D-6175-2592-A89F6DB4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Tactical Dashboard Detailed Definitions/Benchmarking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6915A9-47E7-7125-BFB4-1BC89527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CD2B-6BD5-49DC-AF0D-3C5D00D9C236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4A427E-2255-456F-CC30-CF9C00BE59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4010" y="1846263"/>
            <a:ext cx="3891516" cy="446100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2EA24AA-041A-F4D4-2FD2-BEC0C87C75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08803" y="1846263"/>
            <a:ext cx="5423184" cy="4461007"/>
          </a:xfrm>
        </p:spPr>
      </p:pic>
    </p:spTree>
    <p:extLst>
      <p:ext uri="{BB962C8B-B14F-4D97-AF65-F5344CB8AC3E}">
        <p14:creationId xmlns:p14="http://schemas.microsoft.com/office/powerpoint/2010/main" val="268493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F870-C8FD-F368-FE6D-8C021EA5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80"/>
            <a:ext cx="10515600" cy="984905"/>
          </a:xfrm>
        </p:spPr>
        <p:txBody>
          <a:bodyPr/>
          <a:lstStyle/>
          <a:p>
            <a:r>
              <a:rPr lang="en-US" dirty="0"/>
              <a:t>Tactical Dashboard College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1E384-F3FF-007C-47DD-EEB25965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CD2B-6BD5-49DC-AF0D-3C5D00D9C236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53D83F-AD4A-264B-43C1-132EB9EE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9E9763-F725-6962-2004-228B4D2C5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480"/>
            <a:ext cx="12192000" cy="49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24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231</TotalTime>
  <Words>1146</Words>
  <Application>Microsoft Office PowerPoint</Application>
  <PresentationFormat>Widescreen</PresentationFormat>
  <Paragraphs>162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Courier New</vt:lpstr>
      <vt:lpstr>Symbol</vt:lpstr>
      <vt:lpstr>Wingdings</vt:lpstr>
      <vt:lpstr>Retrospect</vt:lpstr>
      <vt:lpstr>Annual Program Review Update</vt:lpstr>
      <vt:lpstr>Why Program Review?</vt:lpstr>
      <vt:lpstr>Annual Program Performance Review</vt:lpstr>
      <vt:lpstr>Tactical Dashboard</vt:lpstr>
      <vt:lpstr>Tactical Dashboard Metrics - Part 1</vt:lpstr>
      <vt:lpstr>Tactical Dashboard Metrics - Part 2</vt:lpstr>
      <vt:lpstr>Tactical Dashboard Metrics - Part 3</vt:lpstr>
      <vt:lpstr>Tactical Dashboard Detailed Definitions/Benchmarking</vt:lpstr>
      <vt:lpstr>Tactical Dashboard College View</vt:lpstr>
      <vt:lpstr>Strategic Dashboard</vt:lpstr>
      <vt:lpstr>Strategic Dashboard Example</vt:lpstr>
      <vt:lpstr>Overview of the process</vt:lpstr>
      <vt:lpstr>PROPOSED Timeline</vt:lpstr>
      <vt:lpstr>Tableau Dashboard</vt:lpstr>
      <vt:lpstr>Appendix</vt:lpstr>
      <vt:lpstr>Annual Report Process </vt:lpstr>
      <vt:lpstr>Program Report Strategic Dashboard</vt:lpstr>
      <vt:lpstr>Program Report Tactical Dashboard</vt:lpstr>
      <vt:lpstr>College Report PART 1</vt:lpstr>
      <vt:lpstr>College Report Parts 2 &amp;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Hawk,Joseph</dc:creator>
  <cp:lastModifiedBy>Hawk,Joseph</cp:lastModifiedBy>
  <cp:revision>4</cp:revision>
  <dcterms:created xsi:type="dcterms:W3CDTF">2023-09-19T14:48:43Z</dcterms:created>
  <dcterms:modified xsi:type="dcterms:W3CDTF">2024-03-25T17:15:42Z</dcterms:modified>
</cp:coreProperties>
</file>